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entation.xml" ContentType="application/vnd.openxmlformats-officedocument.presentationml.presentation.main+xml"/>
  <Override PartName="/ppt/slideLayouts/slideLayout18.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41"/>
  </p:notesMasterIdLst>
  <p:handoutMasterIdLst>
    <p:handoutMasterId r:id="rId42"/>
  </p:handoutMasterIdLst>
  <p:sldIdLst>
    <p:sldId id="374" r:id="rId2"/>
    <p:sldId id="360" r:id="rId3"/>
    <p:sldId id="381" r:id="rId4"/>
    <p:sldId id="380" r:id="rId5"/>
    <p:sldId id="375" r:id="rId6"/>
    <p:sldId id="376" r:id="rId7"/>
    <p:sldId id="377" r:id="rId8"/>
    <p:sldId id="378" r:id="rId9"/>
    <p:sldId id="379" r:id="rId10"/>
    <p:sldId id="382" r:id="rId11"/>
    <p:sldId id="412" r:id="rId12"/>
    <p:sldId id="384" r:id="rId13"/>
    <p:sldId id="385" r:id="rId14"/>
    <p:sldId id="386" r:id="rId15"/>
    <p:sldId id="411" r:id="rId16"/>
    <p:sldId id="387" r:id="rId17"/>
    <p:sldId id="388" r:id="rId18"/>
    <p:sldId id="390" r:id="rId19"/>
    <p:sldId id="392" r:id="rId20"/>
    <p:sldId id="393" r:id="rId21"/>
    <p:sldId id="394" r:id="rId22"/>
    <p:sldId id="395" r:id="rId23"/>
    <p:sldId id="396" r:id="rId24"/>
    <p:sldId id="397" r:id="rId25"/>
    <p:sldId id="398" r:id="rId26"/>
    <p:sldId id="399" r:id="rId27"/>
    <p:sldId id="400" r:id="rId28"/>
    <p:sldId id="401" r:id="rId29"/>
    <p:sldId id="405" r:id="rId30"/>
    <p:sldId id="404" r:id="rId31"/>
    <p:sldId id="406" r:id="rId32"/>
    <p:sldId id="407" r:id="rId33"/>
    <p:sldId id="409" r:id="rId34"/>
    <p:sldId id="410" r:id="rId35"/>
    <p:sldId id="413" r:id="rId36"/>
    <p:sldId id="414" r:id="rId37"/>
    <p:sldId id="403" r:id="rId38"/>
    <p:sldId id="373" r:id="rId39"/>
    <p:sldId id="402" r:id="rId4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Options" id="{FC699B4F-2CF1-834B-9091-DF7C885204F9}">
          <p14:sldIdLst>
            <p14:sldId id="374"/>
          </p14:sldIdLst>
        </p14:section>
        <p14:section name="Content Pages" id="{ED1C162D-118D-3548-B293-5127223BDB37}">
          <p14:sldIdLst>
            <p14:sldId id="360"/>
            <p14:sldId id="381"/>
            <p14:sldId id="380"/>
            <p14:sldId id="375"/>
            <p14:sldId id="376"/>
            <p14:sldId id="377"/>
            <p14:sldId id="378"/>
            <p14:sldId id="379"/>
            <p14:sldId id="382"/>
            <p14:sldId id="412"/>
            <p14:sldId id="384"/>
            <p14:sldId id="385"/>
            <p14:sldId id="386"/>
            <p14:sldId id="411"/>
            <p14:sldId id="387"/>
            <p14:sldId id="388"/>
            <p14:sldId id="390"/>
            <p14:sldId id="392"/>
            <p14:sldId id="393"/>
            <p14:sldId id="394"/>
            <p14:sldId id="395"/>
            <p14:sldId id="396"/>
            <p14:sldId id="397"/>
            <p14:sldId id="398"/>
            <p14:sldId id="399"/>
            <p14:sldId id="400"/>
            <p14:sldId id="401"/>
            <p14:sldId id="405"/>
            <p14:sldId id="404"/>
            <p14:sldId id="406"/>
            <p14:sldId id="407"/>
            <p14:sldId id="409"/>
            <p14:sldId id="410"/>
            <p14:sldId id="413"/>
            <p14:sldId id="414"/>
            <p14:sldId id="403"/>
            <p14:sldId id="373"/>
            <p14:sldId id="402"/>
          </p14:sldIdLst>
        </p14:section>
      </p14:sectionLst>
    </p:ext>
    <p:ext uri="{EFAFB233-063F-42B5-8137-9DF3F51BA10A}">
      <p15:sldGuideLst xmlns:p15="http://schemas.microsoft.com/office/powerpoint/2012/main">
        <p15:guide id="1" orient="horz" pos="677" userDrawn="1">
          <p15:clr>
            <a:srgbClr val="A4A3A4"/>
          </p15:clr>
        </p15:guide>
        <p15:guide id="2" pos="54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6699"/>
    <a:srgbClr val="091925"/>
    <a:srgbClr val="123451"/>
    <a:srgbClr val="07131C"/>
    <a:srgbClr val="0D263A"/>
    <a:srgbClr val="336699"/>
    <a:srgbClr val="00FF80"/>
    <a:srgbClr val="FF8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9" autoAdjust="0"/>
    <p:restoredTop sz="95588" autoAdjust="0"/>
  </p:normalViewPr>
  <p:slideViewPr>
    <p:cSldViewPr>
      <p:cViewPr varScale="1">
        <p:scale>
          <a:sx n="134" d="100"/>
          <a:sy n="134" d="100"/>
        </p:scale>
        <p:origin x="696" y="176"/>
      </p:cViewPr>
      <p:guideLst>
        <p:guide orient="horz" pos="677"/>
        <p:guide pos="5469"/>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customXml" Target="../customXml/item1.xml"/><Relationship Id="rId50" Type="http://schemas.openxmlformats.org/officeDocument/2006/relationships/customXml" Target="../customXml/item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9F7FF7-50CD-D74F-8521-E72DB68B670C}" type="datetimeFigureOut">
              <a:rPr lang="en-US" smtClean="0"/>
              <a:pPr/>
              <a:t>3/6/19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46F62F-B370-7346-B33C-1C487BFE615A}" type="slidenum">
              <a:rPr lang="en-US" smtClean="0"/>
              <a:pPr/>
              <a:t>‹#›</a:t>
            </a:fld>
            <a:endParaRPr lang="en-US"/>
          </a:p>
        </p:txBody>
      </p:sp>
    </p:spTree>
    <p:extLst>
      <p:ext uri="{BB962C8B-B14F-4D97-AF65-F5344CB8AC3E}">
        <p14:creationId xmlns:p14="http://schemas.microsoft.com/office/powerpoint/2010/main" val="17697808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1DD9B-E140-4D76-B427-DF4838D859EA}" type="datetimeFigureOut">
              <a:rPr lang="en-US" smtClean="0"/>
              <a:pPr/>
              <a:t>3/6/19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267C37-924A-4F8E-82E0-C3470BACC8B3}" type="slidenum">
              <a:rPr lang="en-US" smtClean="0"/>
              <a:pPr/>
              <a:t>‹#›</a:t>
            </a:fld>
            <a:endParaRPr lang="en-US"/>
          </a:p>
        </p:txBody>
      </p:sp>
    </p:spTree>
    <p:extLst>
      <p:ext uri="{BB962C8B-B14F-4D97-AF65-F5344CB8AC3E}">
        <p14:creationId xmlns:p14="http://schemas.microsoft.com/office/powerpoint/2010/main" val="1378658011"/>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267C37-924A-4F8E-82E0-C3470BACC8B3}" type="slidenum">
              <a:rPr lang="en-US" smtClean="0"/>
              <a:pPr/>
              <a:t>1</a:t>
            </a:fld>
            <a:endParaRPr lang="en-US"/>
          </a:p>
        </p:txBody>
      </p:sp>
    </p:spTree>
    <p:extLst>
      <p:ext uri="{BB962C8B-B14F-4D97-AF65-F5344CB8AC3E}">
        <p14:creationId xmlns:p14="http://schemas.microsoft.com/office/powerpoint/2010/main" val="921368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12</a:t>
            </a:fld>
            <a:endParaRPr lang="en-US"/>
          </a:p>
        </p:txBody>
      </p:sp>
    </p:spTree>
    <p:extLst>
      <p:ext uri="{BB962C8B-B14F-4D97-AF65-F5344CB8AC3E}">
        <p14:creationId xmlns:p14="http://schemas.microsoft.com/office/powerpoint/2010/main" val="1939511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13</a:t>
            </a:fld>
            <a:endParaRPr lang="en-US"/>
          </a:p>
        </p:txBody>
      </p:sp>
    </p:spTree>
    <p:extLst>
      <p:ext uri="{BB962C8B-B14F-4D97-AF65-F5344CB8AC3E}">
        <p14:creationId xmlns:p14="http://schemas.microsoft.com/office/powerpoint/2010/main" val="2007161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14</a:t>
            </a:fld>
            <a:endParaRPr lang="en-US"/>
          </a:p>
        </p:txBody>
      </p:sp>
    </p:spTree>
    <p:extLst>
      <p:ext uri="{BB962C8B-B14F-4D97-AF65-F5344CB8AC3E}">
        <p14:creationId xmlns:p14="http://schemas.microsoft.com/office/powerpoint/2010/main" val="1259334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15</a:t>
            </a:fld>
            <a:endParaRPr lang="en-US"/>
          </a:p>
        </p:txBody>
      </p:sp>
    </p:spTree>
    <p:extLst>
      <p:ext uri="{BB962C8B-B14F-4D97-AF65-F5344CB8AC3E}">
        <p14:creationId xmlns:p14="http://schemas.microsoft.com/office/powerpoint/2010/main" val="98681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16</a:t>
            </a:fld>
            <a:endParaRPr lang="en-US"/>
          </a:p>
        </p:txBody>
      </p:sp>
    </p:spTree>
    <p:extLst>
      <p:ext uri="{BB962C8B-B14F-4D97-AF65-F5344CB8AC3E}">
        <p14:creationId xmlns:p14="http://schemas.microsoft.com/office/powerpoint/2010/main" val="260330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17</a:t>
            </a:fld>
            <a:endParaRPr lang="en-US"/>
          </a:p>
        </p:txBody>
      </p:sp>
    </p:spTree>
    <p:extLst>
      <p:ext uri="{BB962C8B-B14F-4D97-AF65-F5344CB8AC3E}">
        <p14:creationId xmlns:p14="http://schemas.microsoft.com/office/powerpoint/2010/main" val="1914169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18</a:t>
            </a:fld>
            <a:endParaRPr lang="en-US"/>
          </a:p>
        </p:txBody>
      </p:sp>
    </p:spTree>
    <p:extLst>
      <p:ext uri="{BB962C8B-B14F-4D97-AF65-F5344CB8AC3E}">
        <p14:creationId xmlns:p14="http://schemas.microsoft.com/office/powerpoint/2010/main" val="1598000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19</a:t>
            </a:fld>
            <a:endParaRPr lang="en-US"/>
          </a:p>
        </p:txBody>
      </p:sp>
    </p:spTree>
    <p:extLst>
      <p:ext uri="{BB962C8B-B14F-4D97-AF65-F5344CB8AC3E}">
        <p14:creationId xmlns:p14="http://schemas.microsoft.com/office/powerpoint/2010/main" val="1595116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20</a:t>
            </a:fld>
            <a:endParaRPr lang="en-US"/>
          </a:p>
        </p:txBody>
      </p:sp>
    </p:spTree>
    <p:extLst>
      <p:ext uri="{BB962C8B-B14F-4D97-AF65-F5344CB8AC3E}">
        <p14:creationId xmlns:p14="http://schemas.microsoft.com/office/powerpoint/2010/main" val="1182338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21</a:t>
            </a:fld>
            <a:endParaRPr lang="en-US"/>
          </a:p>
        </p:txBody>
      </p:sp>
    </p:spTree>
    <p:extLst>
      <p:ext uri="{BB962C8B-B14F-4D97-AF65-F5344CB8AC3E}">
        <p14:creationId xmlns:p14="http://schemas.microsoft.com/office/powerpoint/2010/main" val="1092840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267C37-924A-4F8E-82E0-C3470BACC8B3}" type="slidenum">
              <a:rPr lang="en-US" smtClean="0"/>
              <a:pPr/>
              <a:t>2</a:t>
            </a:fld>
            <a:endParaRPr lang="en-US"/>
          </a:p>
        </p:txBody>
      </p:sp>
    </p:spTree>
    <p:extLst>
      <p:ext uri="{BB962C8B-B14F-4D97-AF65-F5344CB8AC3E}">
        <p14:creationId xmlns:p14="http://schemas.microsoft.com/office/powerpoint/2010/main" val="310097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22</a:t>
            </a:fld>
            <a:endParaRPr lang="en-US"/>
          </a:p>
        </p:txBody>
      </p:sp>
    </p:spTree>
    <p:extLst>
      <p:ext uri="{BB962C8B-B14F-4D97-AF65-F5344CB8AC3E}">
        <p14:creationId xmlns:p14="http://schemas.microsoft.com/office/powerpoint/2010/main" val="418838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23</a:t>
            </a:fld>
            <a:endParaRPr lang="en-US"/>
          </a:p>
        </p:txBody>
      </p:sp>
    </p:spTree>
    <p:extLst>
      <p:ext uri="{BB962C8B-B14F-4D97-AF65-F5344CB8AC3E}">
        <p14:creationId xmlns:p14="http://schemas.microsoft.com/office/powerpoint/2010/main" val="172803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24</a:t>
            </a:fld>
            <a:endParaRPr lang="en-US"/>
          </a:p>
        </p:txBody>
      </p:sp>
    </p:spTree>
    <p:extLst>
      <p:ext uri="{BB962C8B-B14F-4D97-AF65-F5344CB8AC3E}">
        <p14:creationId xmlns:p14="http://schemas.microsoft.com/office/powerpoint/2010/main" val="1877556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25</a:t>
            </a:fld>
            <a:endParaRPr lang="en-US"/>
          </a:p>
        </p:txBody>
      </p:sp>
    </p:spTree>
    <p:extLst>
      <p:ext uri="{BB962C8B-B14F-4D97-AF65-F5344CB8AC3E}">
        <p14:creationId xmlns:p14="http://schemas.microsoft.com/office/powerpoint/2010/main" val="628673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26</a:t>
            </a:fld>
            <a:endParaRPr lang="en-US"/>
          </a:p>
        </p:txBody>
      </p:sp>
    </p:spTree>
    <p:extLst>
      <p:ext uri="{BB962C8B-B14F-4D97-AF65-F5344CB8AC3E}">
        <p14:creationId xmlns:p14="http://schemas.microsoft.com/office/powerpoint/2010/main" val="1686728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27</a:t>
            </a:fld>
            <a:endParaRPr lang="en-US"/>
          </a:p>
        </p:txBody>
      </p:sp>
    </p:spTree>
    <p:extLst>
      <p:ext uri="{BB962C8B-B14F-4D97-AF65-F5344CB8AC3E}">
        <p14:creationId xmlns:p14="http://schemas.microsoft.com/office/powerpoint/2010/main" val="831159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28</a:t>
            </a:fld>
            <a:endParaRPr lang="en-US"/>
          </a:p>
        </p:txBody>
      </p:sp>
    </p:spTree>
    <p:extLst>
      <p:ext uri="{BB962C8B-B14F-4D97-AF65-F5344CB8AC3E}">
        <p14:creationId xmlns:p14="http://schemas.microsoft.com/office/powerpoint/2010/main" val="1142408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29</a:t>
            </a:fld>
            <a:endParaRPr lang="en-US"/>
          </a:p>
        </p:txBody>
      </p:sp>
    </p:spTree>
    <p:extLst>
      <p:ext uri="{BB962C8B-B14F-4D97-AF65-F5344CB8AC3E}">
        <p14:creationId xmlns:p14="http://schemas.microsoft.com/office/powerpoint/2010/main" val="1056747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30</a:t>
            </a:fld>
            <a:endParaRPr lang="en-US"/>
          </a:p>
        </p:txBody>
      </p:sp>
    </p:spTree>
    <p:extLst>
      <p:ext uri="{BB962C8B-B14F-4D97-AF65-F5344CB8AC3E}">
        <p14:creationId xmlns:p14="http://schemas.microsoft.com/office/powerpoint/2010/main" val="1442807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31</a:t>
            </a:fld>
            <a:endParaRPr lang="en-US"/>
          </a:p>
        </p:txBody>
      </p:sp>
    </p:spTree>
    <p:extLst>
      <p:ext uri="{BB962C8B-B14F-4D97-AF65-F5344CB8AC3E}">
        <p14:creationId xmlns:p14="http://schemas.microsoft.com/office/powerpoint/2010/main" val="1184211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5</a:t>
            </a:fld>
            <a:endParaRPr lang="en-US"/>
          </a:p>
        </p:txBody>
      </p:sp>
    </p:spTree>
    <p:extLst>
      <p:ext uri="{BB962C8B-B14F-4D97-AF65-F5344CB8AC3E}">
        <p14:creationId xmlns:p14="http://schemas.microsoft.com/office/powerpoint/2010/main" val="115783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32</a:t>
            </a:fld>
            <a:endParaRPr lang="en-US"/>
          </a:p>
        </p:txBody>
      </p:sp>
    </p:spTree>
    <p:extLst>
      <p:ext uri="{BB962C8B-B14F-4D97-AF65-F5344CB8AC3E}">
        <p14:creationId xmlns:p14="http://schemas.microsoft.com/office/powerpoint/2010/main" val="1043525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33</a:t>
            </a:fld>
            <a:endParaRPr lang="en-US"/>
          </a:p>
        </p:txBody>
      </p:sp>
    </p:spTree>
    <p:extLst>
      <p:ext uri="{BB962C8B-B14F-4D97-AF65-F5344CB8AC3E}">
        <p14:creationId xmlns:p14="http://schemas.microsoft.com/office/powerpoint/2010/main" val="2113855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34</a:t>
            </a:fld>
            <a:endParaRPr lang="en-US"/>
          </a:p>
        </p:txBody>
      </p:sp>
    </p:spTree>
    <p:extLst>
      <p:ext uri="{BB962C8B-B14F-4D97-AF65-F5344CB8AC3E}">
        <p14:creationId xmlns:p14="http://schemas.microsoft.com/office/powerpoint/2010/main" val="1556361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35</a:t>
            </a:fld>
            <a:endParaRPr lang="en-US"/>
          </a:p>
        </p:txBody>
      </p:sp>
    </p:spTree>
    <p:extLst>
      <p:ext uri="{BB962C8B-B14F-4D97-AF65-F5344CB8AC3E}">
        <p14:creationId xmlns:p14="http://schemas.microsoft.com/office/powerpoint/2010/main" val="607608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36</a:t>
            </a:fld>
            <a:endParaRPr lang="en-US"/>
          </a:p>
        </p:txBody>
      </p:sp>
    </p:spTree>
    <p:extLst>
      <p:ext uri="{BB962C8B-B14F-4D97-AF65-F5344CB8AC3E}">
        <p14:creationId xmlns:p14="http://schemas.microsoft.com/office/powerpoint/2010/main" val="45984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37</a:t>
            </a:fld>
            <a:endParaRPr lang="en-US"/>
          </a:p>
        </p:txBody>
      </p:sp>
    </p:spTree>
    <p:extLst>
      <p:ext uri="{BB962C8B-B14F-4D97-AF65-F5344CB8AC3E}">
        <p14:creationId xmlns:p14="http://schemas.microsoft.com/office/powerpoint/2010/main" val="552706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6</a:t>
            </a:fld>
            <a:endParaRPr lang="en-US"/>
          </a:p>
        </p:txBody>
      </p:sp>
    </p:spTree>
    <p:extLst>
      <p:ext uri="{BB962C8B-B14F-4D97-AF65-F5344CB8AC3E}">
        <p14:creationId xmlns:p14="http://schemas.microsoft.com/office/powerpoint/2010/main" val="198456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7</a:t>
            </a:fld>
            <a:endParaRPr lang="en-US"/>
          </a:p>
        </p:txBody>
      </p:sp>
    </p:spTree>
    <p:extLst>
      <p:ext uri="{BB962C8B-B14F-4D97-AF65-F5344CB8AC3E}">
        <p14:creationId xmlns:p14="http://schemas.microsoft.com/office/powerpoint/2010/main" val="20257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8</a:t>
            </a:fld>
            <a:endParaRPr lang="en-US"/>
          </a:p>
        </p:txBody>
      </p:sp>
    </p:spTree>
    <p:extLst>
      <p:ext uri="{BB962C8B-B14F-4D97-AF65-F5344CB8AC3E}">
        <p14:creationId xmlns:p14="http://schemas.microsoft.com/office/powerpoint/2010/main" val="293132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9</a:t>
            </a:fld>
            <a:endParaRPr lang="en-US"/>
          </a:p>
        </p:txBody>
      </p:sp>
    </p:spTree>
    <p:extLst>
      <p:ext uri="{BB962C8B-B14F-4D97-AF65-F5344CB8AC3E}">
        <p14:creationId xmlns:p14="http://schemas.microsoft.com/office/powerpoint/2010/main" val="272407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10</a:t>
            </a:fld>
            <a:endParaRPr lang="en-US"/>
          </a:p>
        </p:txBody>
      </p:sp>
    </p:spTree>
    <p:extLst>
      <p:ext uri="{BB962C8B-B14F-4D97-AF65-F5344CB8AC3E}">
        <p14:creationId xmlns:p14="http://schemas.microsoft.com/office/powerpoint/2010/main" val="211710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267C37-924A-4F8E-82E0-C3470BACC8B3}" type="slidenum">
              <a:rPr lang="en-US" smtClean="0"/>
              <a:pPr/>
              <a:t>11</a:t>
            </a:fld>
            <a:endParaRPr lang="en-US"/>
          </a:p>
        </p:txBody>
      </p:sp>
    </p:spTree>
    <p:extLst>
      <p:ext uri="{BB962C8B-B14F-4D97-AF65-F5344CB8AC3E}">
        <p14:creationId xmlns:p14="http://schemas.microsoft.com/office/powerpoint/2010/main" val="777823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265521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3" name="Rectangle 2"/>
          <p:cNvSpPr/>
          <p:nvPr/>
        </p:nvSpPr>
        <p:spPr>
          <a:xfrm>
            <a:off x="0" y="692728"/>
            <a:ext cx="778669" cy="416790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900"/>
            <a:endParaRPr lang="en-US" sz="1400" dirty="0">
              <a:solidFill>
                <a:srgbClr val="2FC2D9"/>
              </a:solidFill>
            </a:endParaRP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
        <p:nvSpPr>
          <p:cNvPr id="4" name="Oval 3"/>
          <p:cNvSpPr/>
          <p:nvPr/>
        </p:nvSpPr>
        <p:spPr>
          <a:xfrm>
            <a:off x="601266" y="2620575"/>
            <a:ext cx="348437" cy="348437"/>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342900"/>
            <a:r>
              <a:rPr lang="en-US" sz="1500" dirty="0">
                <a:solidFill>
                  <a:srgbClr val="FFFFFF"/>
                </a:solidFill>
                <a:latin typeface="Arial Black"/>
                <a:cs typeface="Arial Black"/>
              </a:rPr>
              <a:t>2</a:t>
            </a:r>
          </a:p>
        </p:txBody>
      </p:sp>
      <p:cxnSp>
        <p:nvCxnSpPr>
          <p:cNvPr id="6" name="Straight Connector 5"/>
          <p:cNvCxnSpPr/>
          <p:nvPr/>
        </p:nvCxnSpPr>
        <p:spPr>
          <a:xfrm flipH="1">
            <a:off x="0" y="3497527"/>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601266" y="1229926"/>
            <a:ext cx="348437" cy="348436"/>
          </a:xfrm>
          <a:prstGeom prst="ellipse">
            <a:avLst/>
          </a:prstGeom>
          <a:solidFill>
            <a:schemeClr val="accent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342900"/>
            <a:r>
              <a:rPr lang="en-US" sz="1500" dirty="0">
                <a:solidFill>
                  <a:prstClr val="white"/>
                </a:solidFill>
                <a:latin typeface="Arial Black"/>
                <a:cs typeface="Arial Black"/>
              </a:rPr>
              <a:t>1</a:t>
            </a:r>
          </a:p>
        </p:txBody>
      </p:sp>
      <p:cxnSp>
        <p:nvCxnSpPr>
          <p:cNvPr id="8" name="Straight Connector 7"/>
          <p:cNvCxnSpPr/>
          <p:nvPr/>
        </p:nvCxnSpPr>
        <p:spPr>
          <a:xfrm flipH="1">
            <a:off x="0" y="2090859"/>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01266" y="4017577"/>
            <a:ext cx="348437" cy="348437"/>
          </a:xfrm>
          <a:prstGeom prst="ellipse">
            <a:avLst/>
          </a:prstGeom>
          <a:solidFill>
            <a:srgbClr val="2FC2D9"/>
          </a:solidFill>
          <a:ln w="25400">
            <a:solidFill>
              <a:srgbClr val="FFFFFF"/>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342900"/>
            <a:r>
              <a:rPr lang="en-US" sz="1500" dirty="0">
                <a:solidFill>
                  <a:srgbClr val="FFFFFF"/>
                </a:solidFill>
                <a:latin typeface="Arial Black"/>
                <a:cs typeface="Arial Black"/>
              </a:rPr>
              <a:t>3</a:t>
            </a:r>
          </a:p>
        </p:txBody>
      </p:sp>
      <p:sp>
        <p:nvSpPr>
          <p:cNvPr id="10" name="Text Placeholder 28"/>
          <p:cNvSpPr>
            <a:spLocks noGrp="1"/>
          </p:cNvSpPr>
          <p:nvPr>
            <p:ph type="body" sz="quarter" idx="11" hasCustomPrompt="1"/>
          </p:nvPr>
        </p:nvSpPr>
        <p:spPr>
          <a:xfrm>
            <a:off x="2898347" y="969098"/>
            <a:ext cx="7307839" cy="958993"/>
          </a:xfrm>
          <a:prstGeom prst="rect">
            <a:avLst/>
          </a:prstGeom>
        </p:spPr>
        <p:txBody>
          <a:bodyPr vert="horz" anchor="ctr"/>
          <a:lstStyle>
            <a:lvl1pPr marL="0" indent="0" algn="l">
              <a:lnSpc>
                <a:spcPts val="1200"/>
              </a:lnSpc>
              <a:spcAft>
                <a:spcPts val="975"/>
              </a:spcAft>
              <a:buClr>
                <a:srgbClr val="2FC2D9"/>
              </a:buClr>
              <a:buFont typeface="Arial"/>
              <a:buNone/>
              <a:defRPr sz="1200"/>
            </a:lvl1pPr>
          </a:lstStyle>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13" name="Text Placeholder 28"/>
          <p:cNvSpPr>
            <a:spLocks noGrp="1"/>
          </p:cNvSpPr>
          <p:nvPr>
            <p:ph type="body" sz="quarter" idx="12" hasCustomPrompt="1"/>
          </p:nvPr>
        </p:nvSpPr>
        <p:spPr>
          <a:xfrm>
            <a:off x="2898347" y="2366098"/>
            <a:ext cx="7307839" cy="958993"/>
          </a:xfrm>
          <a:prstGeom prst="rect">
            <a:avLst/>
          </a:prstGeom>
        </p:spPr>
        <p:txBody>
          <a:bodyPr vert="horz" anchor="ctr"/>
          <a:lstStyle>
            <a:lvl1pPr marL="0" indent="0" algn="l">
              <a:lnSpc>
                <a:spcPts val="1200"/>
              </a:lnSpc>
              <a:spcAft>
                <a:spcPts val="975"/>
              </a:spcAft>
              <a:buClr>
                <a:srgbClr val="2FC2D9"/>
              </a:buClr>
              <a:buFont typeface="Arial"/>
              <a:buNone/>
              <a:defRPr sz="1200"/>
            </a:lvl1pPr>
          </a:lstStyle>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14" name="Text Placeholder 28"/>
          <p:cNvSpPr>
            <a:spLocks noGrp="1"/>
          </p:cNvSpPr>
          <p:nvPr>
            <p:ph type="body" sz="quarter" idx="13" hasCustomPrompt="1"/>
          </p:nvPr>
        </p:nvSpPr>
        <p:spPr>
          <a:xfrm>
            <a:off x="2898347" y="3797735"/>
            <a:ext cx="7307839" cy="958993"/>
          </a:xfrm>
          <a:prstGeom prst="rect">
            <a:avLst/>
          </a:prstGeom>
        </p:spPr>
        <p:txBody>
          <a:bodyPr vert="horz" anchor="ctr"/>
          <a:lstStyle>
            <a:lvl1pPr marL="0" indent="0" algn="l">
              <a:lnSpc>
                <a:spcPts val="1200"/>
              </a:lnSpc>
              <a:spcAft>
                <a:spcPts val="975"/>
              </a:spcAft>
              <a:buClr>
                <a:srgbClr val="2FC2D9"/>
              </a:buClr>
              <a:buFont typeface="Arial"/>
              <a:buNone/>
              <a:defRPr sz="1200"/>
            </a:lvl1pPr>
          </a:lstStyle>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15" name="Text Placeholder 28"/>
          <p:cNvSpPr>
            <a:spLocks noGrp="1"/>
          </p:cNvSpPr>
          <p:nvPr>
            <p:ph type="body" sz="quarter" idx="14" hasCustomPrompt="1"/>
          </p:nvPr>
        </p:nvSpPr>
        <p:spPr>
          <a:xfrm>
            <a:off x="1120344" y="969098"/>
            <a:ext cx="1535112" cy="958993"/>
          </a:xfrm>
          <a:prstGeom prst="rect">
            <a:avLst/>
          </a:prstGeom>
        </p:spPr>
        <p:txBody>
          <a:bodyPr vert="horz" anchor="ctr"/>
          <a:lstStyle>
            <a:lvl1pPr marL="0" indent="0" algn="l">
              <a:lnSpc>
                <a:spcPts val="1200"/>
              </a:lnSpc>
              <a:spcAft>
                <a:spcPts val="975"/>
              </a:spcAft>
              <a:buClr>
                <a:srgbClr val="2FC2D9"/>
              </a:buClr>
              <a:buFont typeface="Arial"/>
              <a:buNone/>
              <a:defRPr sz="1100"/>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p:txBody>
      </p:sp>
      <p:sp>
        <p:nvSpPr>
          <p:cNvPr id="16" name="Text Placeholder 28"/>
          <p:cNvSpPr>
            <a:spLocks noGrp="1"/>
          </p:cNvSpPr>
          <p:nvPr>
            <p:ph type="body" sz="quarter" idx="15" hasCustomPrompt="1"/>
          </p:nvPr>
        </p:nvSpPr>
        <p:spPr>
          <a:xfrm>
            <a:off x="1120344" y="2331461"/>
            <a:ext cx="1535112" cy="958993"/>
          </a:xfrm>
          <a:prstGeom prst="rect">
            <a:avLst/>
          </a:prstGeom>
        </p:spPr>
        <p:txBody>
          <a:bodyPr vert="horz" anchor="ctr"/>
          <a:lstStyle>
            <a:lvl1pPr marL="0" indent="0" algn="l">
              <a:lnSpc>
                <a:spcPts val="1200"/>
              </a:lnSpc>
              <a:spcAft>
                <a:spcPts val="975"/>
              </a:spcAft>
              <a:buClr>
                <a:srgbClr val="2FC2D9"/>
              </a:buClr>
              <a:buFont typeface="Arial"/>
              <a:buNone/>
              <a:defRPr sz="1100"/>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p:txBody>
      </p:sp>
      <p:sp>
        <p:nvSpPr>
          <p:cNvPr id="17" name="Text Placeholder 28"/>
          <p:cNvSpPr>
            <a:spLocks noGrp="1"/>
          </p:cNvSpPr>
          <p:nvPr>
            <p:ph type="body" sz="quarter" idx="16" hasCustomPrompt="1"/>
          </p:nvPr>
        </p:nvSpPr>
        <p:spPr>
          <a:xfrm>
            <a:off x="1120344" y="3716915"/>
            <a:ext cx="1535112" cy="958993"/>
          </a:xfrm>
          <a:prstGeom prst="rect">
            <a:avLst/>
          </a:prstGeom>
        </p:spPr>
        <p:txBody>
          <a:bodyPr vert="horz" anchor="ctr"/>
          <a:lstStyle>
            <a:lvl1pPr marL="0" indent="0" algn="l">
              <a:lnSpc>
                <a:spcPts val="1200"/>
              </a:lnSpc>
              <a:spcAft>
                <a:spcPts val="975"/>
              </a:spcAft>
              <a:buClr>
                <a:srgbClr val="2FC2D9"/>
              </a:buClr>
              <a:buFont typeface="Arial"/>
              <a:buNone/>
              <a:defRPr sz="1100"/>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p:txBody>
      </p:sp>
    </p:spTree>
    <p:extLst>
      <p:ext uri="{BB962C8B-B14F-4D97-AF65-F5344CB8AC3E}">
        <p14:creationId xmlns:p14="http://schemas.microsoft.com/office/powerpoint/2010/main" val="275602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ase Study (No Image)">
    <p:spTree>
      <p:nvGrpSpPr>
        <p:cNvPr id="1" name=""/>
        <p:cNvGrpSpPr/>
        <p:nvPr/>
      </p:nvGrpSpPr>
      <p:grpSpPr>
        <a:xfrm>
          <a:off x="0" y="0"/>
          <a:ext cx="0" cy="0"/>
          <a:chOff x="0" y="0"/>
          <a:chExt cx="0" cy="0"/>
        </a:xfrm>
      </p:grpSpPr>
      <p:sp>
        <p:nvSpPr>
          <p:cNvPr id="12" name="Rectangle 11"/>
          <p:cNvSpPr/>
          <p:nvPr/>
        </p:nvSpPr>
        <p:spPr>
          <a:xfrm>
            <a:off x="0" y="-3"/>
            <a:ext cx="9144000" cy="697493"/>
          </a:xfrm>
          <a:prstGeom prst="rect">
            <a:avLst/>
          </a:prstGeom>
          <a:solidFill>
            <a:schemeClr val="bg1"/>
          </a:solidFill>
          <a:ln>
            <a:noFill/>
          </a:ln>
          <a:effectLst>
            <a:outerShdw blurRad="40000" dist="25400" dir="5400000" rotWithShape="0">
              <a:srgbClr val="000000">
                <a:alpha val="30000"/>
              </a:srgbClr>
            </a:outerShdw>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900"/>
            <a:endParaRPr lang="en-US" sz="1400" dirty="0">
              <a:solidFill>
                <a:prstClr val="white"/>
              </a:solidFill>
            </a:endParaRPr>
          </a:p>
        </p:txBody>
      </p:sp>
      <p:sp>
        <p:nvSpPr>
          <p:cNvPr id="13" name="Title Placeholder 1"/>
          <p:cNvSpPr>
            <a:spLocks noGrp="1"/>
          </p:cNvSpPr>
          <p:nvPr>
            <p:ph type="title" hasCustomPrompt="1"/>
          </p:nvPr>
        </p:nvSpPr>
        <p:spPr>
          <a:xfrm>
            <a:off x="1808738" y="89634"/>
            <a:ext cx="6457956" cy="543650"/>
          </a:xfrm>
          <a:prstGeom prst="rect">
            <a:avLst/>
          </a:prstGeom>
        </p:spPr>
        <p:txBody>
          <a:bodyPr vert="horz" lIns="68580" tIns="0" rIns="68580" bIns="34290" rtlCol="0" anchor="ctr">
            <a:normAutofit/>
          </a:bodyPr>
          <a:lstStyle>
            <a:lvl1pPr>
              <a:defRPr baseline="0"/>
            </a:lvl1pPr>
          </a:lstStyle>
          <a:p>
            <a:r>
              <a:rPr lang="en-US" dirty="0"/>
              <a:t>client name</a:t>
            </a:r>
          </a:p>
        </p:txBody>
      </p:sp>
      <p:cxnSp>
        <p:nvCxnSpPr>
          <p:cNvPr id="11" name="Straight Connector 10"/>
          <p:cNvCxnSpPr/>
          <p:nvPr/>
        </p:nvCxnSpPr>
        <p:spPr>
          <a:xfrm>
            <a:off x="1667934" y="246350"/>
            <a:ext cx="0" cy="20574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9144000" y="707789"/>
            <a:ext cx="0" cy="419887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4" name="Text Placeholder 2"/>
          <p:cNvSpPr>
            <a:spLocks noGrp="1"/>
          </p:cNvSpPr>
          <p:nvPr>
            <p:ph idx="1" hasCustomPrompt="1"/>
          </p:nvPr>
        </p:nvSpPr>
        <p:spPr>
          <a:xfrm>
            <a:off x="4930268" y="1321135"/>
            <a:ext cx="3840479" cy="2425365"/>
          </a:xfrm>
          <a:prstGeom prst="rect">
            <a:avLst/>
          </a:prstGeom>
        </p:spPr>
        <p:txBody>
          <a:bodyPr vert="horz" lIns="68580" tIns="34290" rIns="68580" bIns="34290" rtlCol="0">
            <a:noAutofit/>
          </a:bodyPr>
          <a:lstStyle>
            <a:lvl1pPr marL="129779" indent="-129779">
              <a:lnSpc>
                <a:spcPct val="130000"/>
              </a:lnSpc>
              <a:spcBef>
                <a:spcPts val="0"/>
              </a:spcBef>
              <a:spcAft>
                <a:spcPts val="975"/>
              </a:spcAft>
              <a:buClr>
                <a:srgbClr val="2FC2D9"/>
              </a:buClr>
              <a:buFont typeface="Arial"/>
              <a:buChar char="•"/>
              <a:defRPr sz="1400" baseline="0">
                <a:solidFill>
                  <a:schemeClr val="tx1"/>
                </a:solidFill>
              </a:defRPr>
            </a:lvl1pPr>
            <a:lvl2pPr>
              <a:defRPr sz="1200"/>
            </a:lvl2pPr>
            <a:lvl3pPr>
              <a:defRPr sz="1100"/>
            </a:lvl3pPr>
          </a:lstStyle>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a:p>
            <a:pPr marL="173038" indent="-173038">
              <a:buClr>
                <a:srgbClr val="2FC2D9"/>
              </a:buClr>
            </a:pPr>
            <a:r>
              <a:rPr lang="en-US" dirty="0">
                <a:solidFill>
                  <a:srgbClr val="444444"/>
                </a:solidFill>
              </a:rPr>
              <a:t>Click to add bulleted list</a:t>
            </a:r>
          </a:p>
        </p:txBody>
      </p:sp>
      <p:sp>
        <p:nvSpPr>
          <p:cNvPr id="23" name="Content Placeholder 22"/>
          <p:cNvSpPr>
            <a:spLocks noGrp="1"/>
          </p:cNvSpPr>
          <p:nvPr>
            <p:ph sz="quarter" idx="10" hasCustomPrompt="1"/>
          </p:nvPr>
        </p:nvSpPr>
        <p:spPr>
          <a:xfrm>
            <a:off x="363538" y="1321135"/>
            <a:ext cx="3921125" cy="2730165"/>
          </a:xfrm>
          <a:prstGeom prst="rect">
            <a:avLst/>
          </a:prstGeom>
        </p:spPr>
        <p:txBody>
          <a:bodyPr lIns="68580" tIns="34290" rIns="68580" bIns="34290">
            <a:noAutofit/>
          </a:bodyPr>
          <a:lstStyle>
            <a:lvl1pPr marL="0" indent="0">
              <a:lnSpc>
                <a:spcPct val="130000"/>
              </a:lnSpc>
              <a:spcBef>
                <a:spcPts val="0"/>
              </a:spcBef>
              <a:spcAft>
                <a:spcPts val="975"/>
              </a:spcAft>
              <a:buNone/>
              <a:defRPr sz="1400"/>
            </a:lvl1pPr>
            <a:lvl2pPr>
              <a:defRPr sz="1000"/>
            </a:lvl2pPr>
            <a:lvl3pPr>
              <a:defRPr sz="1000"/>
            </a:lvl3pPr>
            <a:lvl4pPr>
              <a:defRPr sz="1000"/>
            </a:lvl4pPr>
            <a:lvl5pPr>
              <a:defRPr sz="1000"/>
            </a:lvl5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adipiscing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a:t>
            </a:r>
            <a:endParaRPr lang="en-US" dirty="0"/>
          </a:p>
        </p:txBody>
      </p:sp>
      <p:sp>
        <p:nvSpPr>
          <p:cNvPr id="3" name="Text Placeholder 2"/>
          <p:cNvSpPr>
            <a:spLocks noGrp="1"/>
          </p:cNvSpPr>
          <p:nvPr>
            <p:ph type="body" sz="quarter" idx="11" hasCustomPrompt="1"/>
          </p:nvPr>
        </p:nvSpPr>
        <p:spPr>
          <a:xfrm>
            <a:off x="418148" y="990997"/>
            <a:ext cx="1480576"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a:t>TITLE TO GO HERE</a:t>
            </a:r>
          </a:p>
        </p:txBody>
      </p:sp>
      <p:sp>
        <p:nvSpPr>
          <p:cNvPr id="4" name="Picture Placeholder 3"/>
          <p:cNvSpPr>
            <a:spLocks noGrp="1"/>
          </p:cNvSpPr>
          <p:nvPr>
            <p:ph type="pic" sz="quarter" idx="13" hasCustomPrompt="1"/>
          </p:nvPr>
        </p:nvSpPr>
        <p:spPr>
          <a:xfrm>
            <a:off x="257299" y="152004"/>
            <a:ext cx="1236221" cy="406796"/>
          </a:xfrm>
          <a:prstGeom prst="rect">
            <a:avLst/>
          </a:prstGeom>
        </p:spPr>
        <p:txBody>
          <a:bodyPr lIns="68580" tIns="34290" rIns="68580" bIns="34290">
            <a:normAutofit/>
          </a:bodyPr>
          <a:lstStyle>
            <a:lvl1pPr marL="0" indent="0">
              <a:buNone/>
              <a:defRPr sz="900" baseline="0"/>
            </a:lvl1pPr>
          </a:lstStyle>
          <a:p>
            <a:r>
              <a:rPr lang="en-US" dirty="0"/>
              <a:t>Insert logo</a:t>
            </a:r>
          </a:p>
        </p:txBody>
      </p:sp>
      <p:sp>
        <p:nvSpPr>
          <p:cNvPr id="16" name="Text Placeholder 2"/>
          <p:cNvSpPr>
            <a:spLocks noGrp="1"/>
          </p:cNvSpPr>
          <p:nvPr>
            <p:ph type="body" sz="quarter" idx="14" hasCustomPrompt="1"/>
          </p:nvPr>
        </p:nvSpPr>
        <p:spPr>
          <a:xfrm>
            <a:off x="4990148" y="990997"/>
            <a:ext cx="1480576" cy="223138"/>
          </a:xfrm>
          <a:prstGeom prst="rect">
            <a:avLst/>
          </a:prstGeom>
          <a:solidFill>
            <a:schemeClr val="accent2"/>
          </a:solidFill>
          <a:ln>
            <a:noFill/>
          </a:ln>
        </p:spPr>
        <p:txBody>
          <a:bodyPr wrap="none" lIns="68580" tIns="34290" rIns="68580" bIns="34290">
            <a:spAutoFit/>
          </a:bodyPr>
          <a:lstStyle>
            <a:lvl1pPr marL="0" indent="0" algn="l">
              <a:buNone/>
              <a:defRPr sz="1000">
                <a:solidFill>
                  <a:schemeClr val="bg1"/>
                </a:solidFill>
                <a:latin typeface="Arial Black"/>
                <a:cs typeface="Arial Black"/>
              </a:defRPr>
            </a:lvl1pPr>
          </a:lstStyle>
          <a:p>
            <a:pPr lvl="0"/>
            <a:r>
              <a:rPr lang="en-US" dirty="0"/>
              <a:t>TITLE TO GO HERE</a:t>
            </a:r>
          </a:p>
        </p:txBody>
      </p:sp>
    </p:spTree>
    <p:extLst>
      <p:ext uri="{BB962C8B-B14F-4D97-AF65-F5344CB8AC3E}">
        <p14:creationId xmlns:p14="http://schemas.microsoft.com/office/powerpoint/2010/main" val="442261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ctr"/>
          <a:lstStyle>
            <a:lvl1pPr marL="0" indent="0" algn="ctr">
              <a:buNone/>
              <a:defRPr/>
            </a:lvl1pPr>
          </a:lstStyle>
          <a:p>
            <a:pPr lvl="0"/>
            <a:r>
              <a:rPr lang="en-US" dirty="0"/>
              <a:t>Insert Case Study Image</a:t>
            </a:r>
          </a:p>
        </p:txBody>
      </p:sp>
      <p:sp>
        <p:nvSpPr>
          <p:cNvPr id="2" name="Title 1"/>
          <p:cNvSpPr>
            <a:spLocks noGrp="1"/>
          </p:cNvSpPr>
          <p:nvPr>
            <p:ph type="title" hasCustomPrompt="1"/>
          </p:nvPr>
        </p:nvSpPr>
        <p:spPr>
          <a:xfrm>
            <a:off x="190994" y="170914"/>
            <a:ext cx="8337502" cy="543650"/>
          </a:xfrm>
          <a:prstGeom prst="rect">
            <a:avLst/>
          </a:prstGeom>
        </p:spPr>
        <p:txBody>
          <a:bodyPr lIns="68580" tIns="34290" rIns="68580" bIns="34290"/>
          <a:lstStyle>
            <a:lvl1pPr>
              <a:defRPr sz="1600" baseline="0"/>
            </a:lvl1pPr>
          </a:lstStyle>
          <a:p>
            <a:r>
              <a:rPr lang="en-US" dirty="0"/>
              <a:t>Client name</a:t>
            </a:r>
          </a:p>
        </p:txBody>
      </p:sp>
      <p:sp>
        <p:nvSpPr>
          <p:cNvPr id="9" name="Rectangle 8"/>
          <p:cNvSpPr/>
          <p:nvPr/>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900"/>
            <a:endParaRPr lang="en-US" sz="1400">
              <a:solidFill>
                <a:prstClr val="white"/>
              </a:solidFill>
            </a:endParaRPr>
          </a:p>
        </p:txBody>
      </p:sp>
    </p:spTree>
    <p:extLst>
      <p:ext uri="{BB962C8B-B14F-4D97-AF65-F5344CB8AC3E}">
        <p14:creationId xmlns:p14="http://schemas.microsoft.com/office/powerpoint/2010/main" val="3061694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14" name="Rectangle 13"/>
          <p:cNvSpPr/>
          <p:nvPr/>
        </p:nvSpPr>
        <p:spPr>
          <a:xfrm>
            <a:off x="0" y="4762306"/>
            <a:ext cx="9144000" cy="3811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900"/>
            <a:endParaRPr lang="en-US" sz="1400">
              <a:solidFill>
                <a:prstClr val="white"/>
              </a:solidFill>
            </a:endParaRPr>
          </a:p>
        </p:txBody>
      </p:sp>
      <p:sp>
        <p:nvSpPr>
          <p:cNvPr id="12" name="Picture Placeholder 5"/>
          <p:cNvSpPr>
            <a:spLocks noGrp="1"/>
          </p:cNvSpPr>
          <p:nvPr>
            <p:ph type="pic" sz="quarter" idx="10" hasCustomPrompt="1"/>
          </p:nvPr>
        </p:nvSpPr>
        <p:spPr>
          <a:xfrm>
            <a:off x="0" y="0"/>
            <a:ext cx="9144000" cy="5143500"/>
          </a:xfrm>
          <a:prstGeom prst="rect">
            <a:avLst/>
          </a:prstGeom>
        </p:spPr>
        <p:txBody>
          <a:bodyPr lIns="68580" tIns="34290" rIns="68580" bIns="34290" anchor="t"/>
          <a:lstStyle>
            <a:lvl1pPr marL="0" indent="0" algn="ctr">
              <a:buNone/>
              <a:defRPr/>
            </a:lvl1pPr>
          </a:lstStyle>
          <a:p>
            <a:pPr lvl="0"/>
            <a:r>
              <a:rPr lang="en-US" dirty="0"/>
              <a:t>Insert Image</a:t>
            </a:r>
          </a:p>
        </p:txBody>
      </p:sp>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And Line 3 Here</a:t>
            </a:r>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Line 2 Here</a:t>
            </a:r>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a:t>Type line 1 here</a:t>
            </a:r>
          </a:p>
        </p:txBody>
      </p:sp>
      <p:sp>
        <p:nvSpPr>
          <p:cNvPr id="8" name="Text Placeholder 13"/>
          <p:cNvSpPr txBox="1">
            <a:spLocks/>
          </p:cNvSpPr>
          <p:nvPr/>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a:t>OPTIONAL EYEBROW HEADER HERE</a:t>
            </a:r>
          </a:p>
        </p:txBody>
      </p:sp>
    </p:spTree>
    <p:extLst>
      <p:ext uri="{BB962C8B-B14F-4D97-AF65-F5344CB8AC3E}">
        <p14:creationId xmlns:p14="http://schemas.microsoft.com/office/powerpoint/2010/main" val="144127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No Image)">
    <p:spTree>
      <p:nvGrpSpPr>
        <p:cNvPr id="1" name=""/>
        <p:cNvGrpSpPr/>
        <p:nvPr/>
      </p:nvGrpSpPr>
      <p:grpSpPr>
        <a:xfrm>
          <a:off x="0" y="0"/>
          <a:ext cx="0" cy="0"/>
          <a:chOff x="0" y="0"/>
          <a:chExt cx="0" cy="0"/>
        </a:xfrm>
      </p:grpSpPr>
      <p:pic>
        <p:nvPicPr>
          <p:cNvPr id="10" name="Picture Placeholder 6" descr="Pattern_ppt.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3368" y="-11545"/>
            <a:ext cx="6898105" cy="5173578"/>
          </a:xfrm>
          <a:prstGeom prst="rect">
            <a:avLst/>
          </a:prstGeom>
        </p:spPr>
      </p:pic>
      <p:pic>
        <p:nvPicPr>
          <p:cNvPr id="16" name="Picture Placeholder 6" descr="Pattern_ppt.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58001" y="-11545"/>
            <a:ext cx="2338293" cy="5173578"/>
          </a:xfrm>
          <a:prstGeom prst="rect">
            <a:avLst/>
          </a:prstGeom>
        </p:spPr>
      </p:pic>
      <p:sp>
        <p:nvSpPr>
          <p:cNvPr id="7" name="Text Placeholder 12"/>
          <p:cNvSpPr>
            <a:spLocks noGrp="1"/>
          </p:cNvSpPr>
          <p:nvPr>
            <p:ph type="body" sz="quarter" idx="13" hasCustomPrompt="1"/>
          </p:nvPr>
        </p:nvSpPr>
        <p:spPr>
          <a:xfrm>
            <a:off x="872404" y="3947727"/>
            <a:ext cx="5014975"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And Line 3 Here</a:t>
            </a:r>
          </a:p>
        </p:txBody>
      </p:sp>
      <p:sp>
        <p:nvSpPr>
          <p:cNvPr id="13" name="Text Placeholder 12"/>
          <p:cNvSpPr>
            <a:spLocks noGrp="1"/>
          </p:cNvSpPr>
          <p:nvPr>
            <p:ph type="body" sz="quarter" idx="11" hasCustomPrompt="1"/>
          </p:nvPr>
        </p:nvSpPr>
        <p:spPr>
          <a:xfrm>
            <a:off x="872404" y="3394370"/>
            <a:ext cx="3688427" cy="647100"/>
          </a:xfrm>
          <a:prstGeom prst="rect">
            <a:avLst/>
          </a:prstGeom>
          <a:solidFill>
            <a:srgbClr val="2FC2D9"/>
          </a:solidFill>
        </p:spPr>
        <p:txBody>
          <a:bodyPr wrap="none" lIns="137160" tIns="27432" rIns="137160" bIns="34290">
            <a:spAutoFit/>
          </a:bodyPr>
          <a:lstStyle>
            <a:lvl1pPr marL="0" indent="0">
              <a:buNone/>
              <a:defRPr sz="3800" b="0" i="0" cap="all">
                <a:solidFill>
                  <a:schemeClr val="bg1"/>
                </a:solidFill>
                <a:latin typeface="Arial Black"/>
                <a:cs typeface="Arial Black"/>
              </a:defRPr>
            </a:lvl1pPr>
            <a:lvl2pPr marL="342900" indent="0">
              <a:buNone/>
              <a:defRPr sz="3800" b="0" i="0" cap="all">
                <a:latin typeface="Arial Black"/>
                <a:cs typeface="Arial Black"/>
              </a:defRPr>
            </a:lvl2pPr>
            <a:lvl3pPr marL="685800" indent="0">
              <a:buNone/>
              <a:defRPr sz="3800" b="0" i="0" cap="all">
                <a:latin typeface="Arial Black"/>
                <a:cs typeface="Arial Black"/>
              </a:defRPr>
            </a:lvl3pPr>
            <a:lvl4pPr marL="1028700" indent="0">
              <a:buNone/>
              <a:defRPr sz="3800" b="0" i="0" cap="all">
                <a:latin typeface="Arial Black"/>
                <a:cs typeface="Arial Black"/>
              </a:defRPr>
            </a:lvl4pPr>
            <a:lvl5pPr marL="1371600" indent="0">
              <a:buNone/>
              <a:defRPr sz="3800" b="0" i="0" cap="all">
                <a:latin typeface="Arial Black"/>
                <a:cs typeface="Arial Black"/>
              </a:defRPr>
            </a:lvl5pPr>
          </a:lstStyle>
          <a:p>
            <a:pPr lvl="0"/>
            <a:r>
              <a:rPr lang="en-US" dirty="0"/>
              <a:t>Line 2 Here</a:t>
            </a:r>
          </a:p>
        </p:txBody>
      </p:sp>
      <p:sp>
        <p:nvSpPr>
          <p:cNvPr id="2" name="Title 1"/>
          <p:cNvSpPr>
            <a:spLocks noGrp="1"/>
          </p:cNvSpPr>
          <p:nvPr>
            <p:ph type="title" hasCustomPrompt="1"/>
          </p:nvPr>
        </p:nvSpPr>
        <p:spPr>
          <a:xfrm>
            <a:off x="872404" y="2869953"/>
            <a:ext cx="5285757" cy="647100"/>
          </a:xfrm>
          <a:prstGeom prst="rect">
            <a:avLst/>
          </a:prstGeom>
          <a:solidFill>
            <a:srgbClr val="2FC2D9"/>
          </a:solidFill>
          <a:ln>
            <a:noFill/>
          </a:ln>
        </p:spPr>
        <p:txBody>
          <a:bodyPr wrap="none" lIns="137160" tIns="27432" rIns="137160" bIns="34290" anchor="t">
            <a:spAutoFit/>
          </a:bodyPr>
          <a:lstStyle>
            <a:lvl1pPr algn="l">
              <a:defRPr sz="3800" b="0" cap="all" baseline="0">
                <a:solidFill>
                  <a:srgbClr val="FFFFFF"/>
                </a:solidFill>
              </a:defRPr>
            </a:lvl1pPr>
          </a:lstStyle>
          <a:p>
            <a:r>
              <a:rPr lang="en-US" dirty="0"/>
              <a:t>Type line 1 here</a:t>
            </a:r>
          </a:p>
        </p:txBody>
      </p:sp>
      <p:sp>
        <p:nvSpPr>
          <p:cNvPr id="8" name="Text Placeholder 13"/>
          <p:cNvSpPr txBox="1">
            <a:spLocks/>
          </p:cNvSpPr>
          <p:nvPr/>
        </p:nvSpPr>
        <p:spPr>
          <a:xfrm>
            <a:off x="781354" y="2496458"/>
            <a:ext cx="6488113" cy="692498"/>
          </a:xfrm>
          <a:prstGeom prst="rect">
            <a:avLst/>
          </a:prstGeom>
        </p:spPr>
        <p:txBody>
          <a:bodyPr lIns="68580" tIns="34290" rIns="68580" bIns="34290"/>
          <a:lstStyle>
            <a:lvl1pPr marL="342900" indent="-342900" algn="l" defTabSz="457200" rtl="0" eaLnBrk="1" latinLnBrk="0" hangingPunct="1">
              <a:spcBef>
                <a:spcPct val="20000"/>
              </a:spcBef>
              <a:buClr>
                <a:schemeClr val="accent2"/>
              </a:buClr>
              <a:buFont typeface="Arial"/>
              <a:buChar char="•"/>
              <a:defRPr sz="2000" kern="1200">
                <a:solidFill>
                  <a:schemeClr val="tx1"/>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39C2D7"/>
              </a:buClr>
              <a:buFont typeface="Arial"/>
              <a:buNone/>
            </a:pPr>
            <a:endParaRPr lang="en-US" sz="1500" dirty="0">
              <a:solidFill>
                <a:srgbClr val="464547"/>
              </a:solidFill>
            </a:endParaRPr>
          </a:p>
        </p:txBody>
      </p:sp>
      <p:sp>
        <p:nvSpPr>
          <p:cNvPr id="15" name="Text Placeholder 14"/>
          <p:cNvSpPr>
            <a:spLocks noGrp="1"/>
          </p:cNvSpPr>
          <p:nvPr>
            <p:ph type="body" sz="quarter" idx="14" hasCustomPrompt="1"/>
          </p:nvPr>
        </p:nvSpPr>
        <p:spPr>
          <a:xfrm>
            <a:off x="866628" y="2457127"/>
            <a:ext cx="3731155" cy="284693"/>
          </a:xfrm>
          <a:prstGeom prst="rect">
            <a:avLst/>
          </a:prstGeom>
          <a:solidFill>
            <a:schemeClr val="accent2"/>
          </a:solidFill>
        </p:spPr>
        <p:txBody>
          <a:bodyPr vert="horz" wrap="none" lIns="68580" tIns="34290" rIns="68580" bIns="34290">
            <a:spAutoFit/>
          </a:bodyPr>
          <a:lstStyle>
            <a:lvl1pPr marL="0" indent="0">
              <a:buNone/>
              <a:defRPr sz="1400">
                <a:solidFill>
                  <a:srgbClr val="FFFFFF"/>
                </a:solidFill>
                <a:latin typeface="Arial Black"/>
                <a:cs typeface="Arial Black"/>
              </a:defRPr>
            </a:lvl1pPr>
          </a:lstStyle>
          <a:p>
            <a:pPr lvl="0"/>
            <a:r>
              <a:rPr lang="en-US" dirty="0"/>
              <a:t>OPTIONAL EYEBROW HEADER HERE</a:t>
            </a:r>
          </a:p>
        </p:txBody>
      </p:sp>
    </p:spTree>
    <p:extLst>
      <p:ext uri="{BB962C8B-B14F-4D97-AF65-F5344CB8AC3E}">
        <p14:creationId xmlns:p14="http://schemas.microsoft.com/office/powerpoint/2010/main" val="1428403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ap Background">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gradFill flip="none" rotWithShape="1">
            <a:gsLst>
              <a:gs pos="0">
                <a:srgbClr val="1A9CB0"/>
              </a:gs>
              <a:gs pos="100000">
                <a:srgbClr val="2FC2D9"/>
              </a:gs>
            </a:gsLst>
            <a:lin ang="176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900">
              <a:lnSpc>
                <a:spcPct val="85000"/>
              </a:lnSpc>
            </a:pPr>
            <a:endParaRPr lang="en-US" sz="1400" dirty="0">
              <a:solidFill>
                <a:prstClr val="white"/>
              </a:solidFill>
            </a:endParaRPr>
          </a:p>
        </p:txBody>
      </p:sp>
      <p:sp>
        <p:nvSpPr>
          <p:cNvPr id="6" name="Text Placeholder 2"/>
          <p:cNvSpPr>
            <a:spLocks noGrp="1"/>
          </p:cNvSpPr>
          <p:nvPr>
            <p:ph idx="1" hasCustomPrompt="1"/>
          </p:nvPr>
        </p:nvSpPr>
        <p:spPr>
          <a:xfrm>
            <a:off x="626532" y="2398060"/>
            <a:ext cx="7574494" cy="2191404"/>
          </a:xfrm>
          <a:prstGeom prst="rect">
            <a:avLst/>
          </a:prstGeom>
        </p:spPr>
        <p:txBody>
          <a:bodyPr vert="horz" lIns="68580" tIns="34290" rIns="68580" bIns="34290" rtlCol="0">
            <a:noAutofit/>
          </a:bodyPr>
          <a:lstStyle>
            <a:lvl1pPr marL="0" indent="0">
              <a:lnSpc>
                <a:spcPct val="85000"/>
              </a:lnSpc>
              <a:spcBef>
                <a:spcPts val="0"/>
              </a:spcBef>
              <a:buFontTx/>
              <a:buNone/>
              <a:defRPr sz="3400">
                <a:solidFill>
                  <a:schemeClr val="bg1"/>
                </a:solidFill>
                <a:latin typeface="Arial Black"/>
                <a:cs typeface="Arial Black"/>
              </a:defRPr>
            </a:lvl1pPr>
            <a:lvl2pPr>
              <a:defRPr sz="1200"/>
            </a:lvl2pPr>
            <a:lvl3pPr>
              <a:defRPr sz="1200"/>
            </a:lvl3pPr>
            <a:lvl4pPr>
              <a:defRPr sz="1200"/>
            </a:lvl4pPr>
            <a:lvl5pPr>
              <a:defRPr sz="1200"/>
            </a:lvl5pPr>
          </a:lstStyle>
          <a:p>
            <a:pPr lvl="0"/>
            <a:r>
              <a:rPr lang="en-US" dirty="0"/>
              <a:t>CLICK TO ADD HEADLINE</a:t>
            </a:r>
          </a:p>
        </p:txBody>
      </p:sp>
      <p:pic>
        <p:nvPicPr>
          <p:cNvPr id="4" name="Picture 3"/>
          <p:cNvPicPr>
            <a:picLocks noChangeAspect="1"/>
          </p:cNvPicPr>
          <p:nvPr/>
        </p:nvPicPr>
        <p:blipFill>
          <a:blip r:embed="rId2">
            <a:alphaModFix amt="25000"/>
          </a:blip>
          <a:stretch>
            <a:fillRect/>
          </a:stretch>
        </p:blipFill>
        <p:spPr>
          <a:xfrm>
            <a:off x="-238103" y="-141032"/>
            <a:ext cx="9627732" cy="5588000"/>
          </a:xfrm>
          <a:prstGeom prst="rect">
            <a:avLst/>
          </a:prstGeom>
        </p:spPr>
      </p:pic>
    </p:spTree>
    <p:extLst>
      <p:ext uri="{BB962C8B-B14F-4D97-AF65-F5344CB8AC3E}">
        <p14:creationId xmlns:p14="http://schemas.microsoft.com/office/powerpoint/2010/main" val="3748182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graphicFrame>
        <p:nvGraphicFramePr>
          <p:cNvPr id="3" name="Table 2"/>
          <p:cNvGraphicFramePr>
            <a:graphicFrameLocks noGrp="1"/>
          </p:cNvGraphicFramePr>
          <p:nvPr>
            <p:extLst/>
          </p:nvPr>
        </p:nvGraphicFramePr>
        <p:xfrm>
          <a:off x="-1" y="701330"/>
          <a:ext cx="9144000" cy="4147762"/>
        </p:xfrm>
        <a:graphic>
          <a:graphicData uri="http://schemas.openxmlformats.org/drawingml/2006/table">
            <a:tbl>
              <a:tblPr firstRow="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gridCol w="7620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762000">
                  <a:extLst>
                    <a:ext uri="{9D8B030D-6E8A-4147-A177-3AD203B41FA5}">
                      <a16:colId xmlns:a16="http://schemas.microsoft.com/office/drawing/2014/main" val="20010"/>
                    </a:ext>
                  </a:extLst>
                </a:gridCol>
                <a:gridCol w="762000">
                  <a:extLst>
                    <a:ext uri="{9D8B030D-6E8A-4147-A177-3AD203B41FA5}">
                      <a16:colId xmlns:a16="http://schemas.microsoft.com/office/drawing/2014/main" val="20011"/>
                    </a:ext>
                  </a:extLst>
                </a:gridCol>
              </a:tblGrid>
              <a:tr h="272070">
                <a:tc>
                  <a:txBody>
                    <a:bodyPr/>
                    <a:lstStyle/>
                    <a:p>
                      <a:pPr algn="ctr"/>
                      <a:r>
                        <a:rPr lang="en-US" sz="900" b="1" i="0" dirty="0">
                          <a:solidFill>
                            <a:schemeClr val="bg1"/>
                          </a:solidFill>
                          <a:latin typeface="Trebuchet MS"/>
                          <a:cs typeface="Trebuchet MS"/>
                        </a:rPr>
                        <a:t>M1</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a:solidFill>
                            <a:schemeClr val="bg1"/>
                          </a:solidFill>
                          <a:latin typeface="Trebuchet MS"/>
                          <a:cs typeface="Trebuchet MS"/>
                        </a:rPr>
                        <a:t>M2</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a:solidFill>
                            <a:schemeClr val="bg1"/>
                          </a:solidFill>
                          <a:latin typeface="Trebuchet MS"/>
                          <a:cs typeface="Trebuchet MS"/>
                        </a:rPr>
                        <a:t>M3</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algn="ctr"/>
                      <a:r>
                        <a:rPr lang="en-US" sz="900" b="1" i="0" dirty="0">
                          <a:solidFill>
                            <a:schemeClr val="bg1"/>
                          </a:solidFill>
                          <a:latin typeface="Trebuchet MS"/>
                          <a:cs typeface="Trebuchet MS"/>
                        </a:rPr>
                        <a:t>M4</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a:solidFill>
                            <a:schemeClr val="bg1"/>
                          </a:solidFill>
                          <a:latin typeface="Trebuchet MS"/>
                          <a:cs typeface="Trebuchet MS"/>
                        </a:rPr>
                        <a:t>M5</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a:solidFill>
                            <a:schemeClr val="bg1"/>
                          </a:solidFill>
                          <a:latin typeface="Trebuchet MS"/>
                          <a:cs typeface="Trebuchet MS"/>
                        </a:rPr>
                        <a:t>M6</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a:solidFill>
                            <a:schemeClr val="bg1"/>
                          </a:solidFill>
                          <a:latin typeface="Trebuchet MS"/>
                          <a:cs typeface="Trebuchet MS"/>
                        </a:rPr>
                        <a:t>M7</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a:solidFill>
                            <a:schemeClr val="bg1"/>
                          </a:solidFill>
                          <a:latin typeface="Trebuchet MS"/>
                          <a:cs typeface="Trebuchet MS"/>
                        </a:rPr>
                        <a:t>M8</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a:solidFill>
                            <a:schemeClr val="bg1"/>
                          </a:solidFill>
                          <a:latin typeface="Trebuchet MS"/>
                          <a:cs typeface="Trebuchet MS"/>
                        </a:rPr>
                        <a:t>M9</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a:solidFill>
                            <a:schemeClr val="bg1"/>
                          </a:solidFill>
                          <a:latin typeface="Trebuchet MS"/>
                          <a:cs typeface="Trebuchet MS"/>
                        </a:rPr>
                        <a:t>M10</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a:solidFill>
                            <a:schemeClr val="bg1"/>
                          </a:solidFill>
                          <a:latin typeface="Trebuchet MS"/>
                          <a:cs typeface="Trebuchet MS"/>
                        </a:rPr>
                        <a:t>M11</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b="1" i="0" dirty="0">
                          <a:solidFill>
                            <a:schemeClr val="bg1"/>
                          </a:solidFill>
                          <a:latin typeface="Trebuchet MS"/>
                          <a:cs typeface="Trebuchet MS"/>
                        </a:rPr>
                        <a:t>M12</a:t>
                      </a:r>
                    </a:p>
                  </a:txBody>
                  <a:tcPr marL="68580" marR="68580" marT="34290" marB="3429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3875692">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70000"/>
                      </a:schemeClr>
                    </a:solidFill>
                  </a:tcPr>
                </a:tc>
                <a:tc>
                  <a:txBody>
                    <a:bodyPr/>
                    <a:lstStyle/>
                    <a:p>
                      <a:endParaRPr lang="en-US" sz="1400" dirty="0"/>
                    </a:p>
                  </a:txBody>
                  <a:tcPr marL="68580" marR="68580" marT="34290" marB="34290">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3175" cap="flat" cmpd="sng" algn="ctr">
                      <a:solidFill>
                        <a:srgbClr val="FFFFFF"/>
                      </a:solidFill>
                      <a:prstDash val="solid"/>
                      <a:round/>
                      <a:headEnd type="none" w="med" len="med"/>
                      <a:tailEnd type="none" w="med" len="med"/>
                    </a:lnT>
                    <a:lnB w="3175" cap="flat" cmpd="sng" algn="ctr">
                      <a:solidFill>
                        <a:srgbClr val="FFFFFF"/>
                      </a:solidFill>
                      <a:prstDash val="solid"/>
                      <a:round/>
                      <a:headEnd type="none" w="med" len="med"/>
                      <a:tailEnd type="none" w="med" len="med"/>
                    </a:lnB>
                    <a:solidFill>
                      <a:schemeClr val="accent1">
                        <a:alpha val="2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5152035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266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Light)">
    <p:spTree>
      <p:nvGrpSpPr>
        <p:cNvPr id="1" name=""/>
        <p:cNvGrpSpPr/>
        <p:nvPr/>
      </p:nvGrpSpPr>
      <p:grpSpPr>
        <a:xfrm>
          <a:off x="0" y="0"/>
          <a:ext cx="0" cy="0"/>
          <a:chOff x="0" y="0"/>
          <a:chExt cx="0" cy="0"/>
        </a:xfrm>
      </p:grpSpPr>
      <p:sp>
        <p:nvSpPr>
          <p:cNvPr id="16" name="Text Placeholder 11"/>
          <p:cNvSpPr>
            <a:spLocks noGrp="1"/>
          </p:cNvSpPr>
          <p:nvPr>
            <p:ph type="body" sz="quarter" idx="13"/>
          </p:nvPr>
        </p:nvSpPr>
        <p:spPr>
          <a:xfrm>
            <a:off x="365760" y="0"/>
            <a:ext cx="8762890" cy="205740"/>
          </a:xfrm>
          <a:prstGeom prst="rect">
            <a:avLst/>
          </a:prstGeom>
          <a:noFill/>
        </p:spPr>
        <p:txBody>
          <a:bodyPr lIns="91440" tIns="45720" rIns="91440" bIns="45720" anchor="ctr" anchorCtr="0">
            <a:noAutofit/>
          </a:bodyPr>
          <a:lstStyle>
            <a:lvl1pPr marL="0" indent="0">
              <a:buFontTx/>
              <a:buNone/>
              <a:defRPr sz="750" b="0" cap="all" normalizeH="0" baseline="0">
                <a:solidFill>
                  <a:schemeClr val="tx1">
                    <a:lumMod val="50000"/>
                    <a:lumOff val="50000"/>
                  </a:schemeClr>
                </a:solidFill>
              </a:defRPr>
            </a:lvl1pPr>
          </a:lstStyle>
          <a:p>
            <a:pPr lvl="0"/>
            <a:r>
              <a:rPr lang="en-US"/>
              <a:t>Click to edit Master text styles</a:t>
            </a:r>
          </a:p>
        </p:txBody>
      </p:sp>
      <p:sp>
        <p:nvSpPr>
          <p:cNvPr id="22" name="Content Placeholder 10"/>
          <p:cNvSpPr>
            <a:spLocks noGrp="1"/>
          </p:cNvSpPr>
          <p:nvPr>
            <p:ph sz="quarter" idx="14"/>
          </p:nvPr>
        </p:nvSpPr>
        <p:spPr>
          <a:xfrm>
            <a:off x="365760" y="685800"/>
            <a:ext cx="8412480" cy="3886200"/>
          </a:xfrm>
          <a:prstGeom prst="rect">
            <a:avLst/>
          </a:prstGeom>
        </p:spPr>
        <p:txBody>
          <a:bodyPr/>
          <a:lstStyle>
            <a:lvl1pPr>
              <a:lnSpc>
                <a:spcPct val="100000"/>
              </a:lnSpc>
              <a:spcAft>
                <a:spcPts val="450"/>
              </a:spcAft>
              <a:defRPr/>
            </a:lvl1pPr>
            <a:lvl2pPr>
              <a:lnSpc>
                <a:spcPct val="100000"/>
              </a:lnSpc>
              <a:spcAft>
                <a:spcPts val="450"/>
              </a:spcAft>
              <a:defRPr/>
            </a:lvl2pPr>
            <a:lvl3pPr>
              <a:lnSpc>
                <a:spcPct val="100000"/>
              </a:lnSpc>
              <a:spcAft>
                <a:spcPts val="450"/>
              </a:spcAft>
              <a:defRPr/>
            </a:lvl3pPr>
            <a:lvl4pPr>
              <a:lnSpc>
                <a:spcPct val="100000"/>
              </a:lnSpc>
              <a:spcAft>
                <a:spcPts val="450"/>
              </a:spcAft>
              <a:defRPr/>
            </a:lvl4pPr>
            <a:lvl5pPr>
              <a:lnSpc>
                <a:spcPct val="100000"/>
              </a:lnSpc>
              <a:spcAft>
                <a:spcPts val="45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457200" y="205980"/>
            <a:ext cx="8686800" cy="453970"/>
          </a:xfrm>
          <a:prstGeom prst="rect">
            <a:avLst/>
          </a:prstGeom>
        </p:spPr>
        <p:txBody>
          <a:bodyPr/>
          <a:lstStyle/>
          <a:p>
            <a:r>
              <a:rPr lang="en-US"/>
              <a:t>Click to edit Master title style</a:t>
            </a:r>
          </a:p>
        </p:txBody>
      </p:sp>
      <p:sp>
        <p:nvSpPr>
          <p:cNvPr id="3" name="Footer Placeholder 2"/>
          <p:cNvSpPr>
            <a:spLocks noGrp="1"/>
          </p:cNvSpPr>
          <p:nvPr>
            <p:ph type="ftr" sz="quarter" idx="16"/>
          </p:nvPr>
        </p:nvSpPr>
        <p:spPr>
          <a:xfrm>
            <a:off x="5181600" y="4889337"/>
            <a:ext cx="3048000" cy="254163"/>
          </a:xfrm>
          <a:prstGeom prst="rect">
            <a:avLst/>
          </a:prstGeom>
        </p:spPr>
        <p:txBody>
          <a:bodyPr/>
          <a:lstStyle/>
          <a:p>
            <a:r>
              <a:rPr lang="en-US"/>
              <a:t>Confidential</a:t>
            </a:r>
            <a:endParaRPr lang="en-US" dirty="0"/>
          </a:p>
        </p:txBody>
      </p:sp>
      <p:sp>
        <p:nvSpPr>
          <p:cNvPr id="4" name="Slide Number Placeholder 3"/>
          <p:cNvSpPr>
            <a:spLocks noGrp="1"/>
          </p:cNvSpPr>
          <p:nvPr>
            <p:ph type="sldNum" sz="quarter" idx="17"/>
          </p:nvPr>
        </p:nvSpPr>
        <p:spPr>
          <a:xfrm>
            <a:off x="8220476" y="4869180"/>
            <a:ext cx="482185" cy="274320"/>
          </a:xfrm>
          <a:prstGeom prst="rect">
            <a:avLst/>
          </a:prstGeom>
        </p:spPr>
        <p:txBody>
          <a:bodyPr/>
          <a:lstStyle/>
          <a:p>
            <a:fld id="{F39628E0-47A7-46CE-98F3-6986F46F7576}" type="slidenum">
              <a:rPr lang="en-US" smtClean="0"/>
              <a:pPr/>
              <a:t>‹#›</a:t>
            </a:fld>
            <a:endParaRPr lang="en-US" dirty="0"/>
          </a:p>
        </p:txBody>
      </p:sp>
    </p:spTree>
    <p:extLst>
      <p:ext uri="{BB962C8B-B14F-4D97-AF65-F5344CB8AC3E}">
        <p14:creationId xmlns:p14="http://schemas.microsoft.com/office/powerpoint/2010/main" val="1318281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ullet List with Graphic">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5029200" y="683204"/>
            <a:ext cx="4114800" cy="4183380"/>
          </a:xfrm>
          <a:prstGeom prst="rect">
            <a:avLst/>
          </a:prstGeom>
        </p:spPr>
        <p:txBody>
          <a:bodyPr vert="horz" anchor="ctr"/>
          <a:lstStyle>
            <a:lvl1pPr marL="0" indent="0" algn="ctr">
              <a:buNone/>
              <a:defRPr/>
            </a:lvl1pPr>
          </a:lstStyle>
          <a:p>
            <a:r>
              <a:rPr lang="en-US" dirty="0"/>
              <a:t> </a:t>
            </a:r>
          </a:p>
        </p:txBody>
      </p:sp>
      <p:sp>
        <p:nvSpPr>
          <p:cNvPr id="3" name="Text Placeholder 2"/>
          <p:cNvSpPr>
            <a:spLocks noGrp="1"/>
          </p:cNvSpPr>
          <p:nvPr>
            <p:ph idx="1" hasCustomPrompt="1"/>
          </p:nvPr>
        </p:nvSpPr>
        <p:spPr>
          <a:xfrm>
            <a:off x="360363" y="1079897"/>
            <a:ext cx="4343400" cy="3429000"/>
          </a:xfrm>
          <a:prstGeom prst="rect">
            <a:avLst/>
          </a:prstGeom>
        </p:spPr>
        <p:txBody>
          <a:bodyPr vert="horz" lIns="91440" tIns="45720" rIns="91440" bIns="4572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a:t>Click to add bulleted list</a:t>
            </a:r>
          </a:p>
          <a:p>
            <a:pPr lvl="0"/>
            <a:r>
              <a:rPr lang="en-US" dirty="0"/>
              <a:t>Click to add bulleted list</a:t>
            </a:r>
          </a:p>
          <a:p>
            <a:pPr lvl="0"/>
            <a:r>
              <a:rPr lang="en-US" dirty="0"/>
              <a:t>Click to add bulleted list</a:t>
            </a:r>
          </a:p>
          <a:p>
            <a:pPr lvl="0"/>
            <a:r>
              <a:rPr lang="en-US" dirty="0"/>
              <a:t>Click to add bulleted list</a:t>
            </a:r>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365760" anchor="ctr" anchorCtr="0">
            <a:normAutofit/>
          </a:bodyPr>
          <a:lstStyle>
            <a:lvl1pPr marL="0" indent="0">
              <a:buNone/>
              <a:defRPr sz="195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99109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
        <p:nvSpPr>
          <p:cNvPr id="8" name="Text Placeholder 2"/>
          <p:cNvSpPr>
            <a:spLocks noGrp="1"/>
          </p:cNvSpPr>
          <p:nvPr>
            <p:ph idx="1" hasCustomPrompt="1"/>
          </p:nvPr>
        </p:nvSpPr>
        <p:spPr>
          <a:xfrm>
            <a:off x="352473" y="917779"/>
            <a:ext cx="8337502" cy="3394472"/>
          </a:xfrm>
          <a:prstGeom prst="rect">
            <a:avLst/>
          </a:prstGeom>
        </p:spPr>
        <p:txBody>
          <a:bodyPr vert="horz" lIns="68580" tIns="34290" rIns="68580" bIns="34290" rtlCol="0">
            <a:normAutofit/>
          </a:bodyPr>
          <a:lstStyle>
            <a:lvl1pPr marL="0" indent="0">
              <a:lnSpc>
                <a:spcPct val="120000"/>
              </a:lnSpc>
              <a:spcBef>
                <a:spcPts val="0"/>
              </a:spcBef>
              <a:buNone/>
              <a:defRPr sz="1400"/>
            </a:lvl1pPr>
            <a:lvl2pPr>
              <a:defRPr sz="1200"/>
            </a:lvl2pPr>
            <a:lvl3pPr>
              <a:defRPr sz="1100"/>
            </a:lvl3pPr>
          </a:lstStyle>
          <a:p>
            <a:pPr lvl="0"/>
            <a:r>
              <a:rPr lang="en-US" dirty="0">
                <a:solidFill>
                  <a:srgbClr val="444444"/>
                </a:solidFill>
              </a:rPr>
              <a:t>Click to add text - Lorem </a:t>
            </a:r>
            <a:r>
              <a:rPr lang="en-US" dirty="0" err="1">
                <a:solidFill>
                  <a:srgbClr val="444444"/>
                </a:solidFill>
              </a:rPr>
              <a:t>ipsum</a:t>
            </a:r>
            <a:r>
              <a:rPr lang="en-US" dirty="0">
                <a:solidFill>
                  <a:srgbClr val="444444"/>
                </a:solidFill>
              </a:rPr>
              <a:t> dolor sit </a:t>
            </a:r>
            <a:r>
              <a:rPr lang="en-US" dirty="0" err="1">
                <a:solidFill>
                  <a:srgbClr val="444444"/>
                </a:solidFill>
              </a:rPr>
              <a:t>amet</a:t>
            </a:r>
            <a:r>
              <a:rPr lang="en-US" dirty="0">
                <a:solidFill>
                  <a:srgbClr val="444444"/>
                </a:solidFill>
              </a:rPr>
              <a:t>, </a:t>
            </a:r>
            <a:r>
              <a:rPr lang="en-US" dirty="0" err="1">
                <a:solidFill>
                  <a:srgbClr val="444444"/>
                </a:solidFill>
              </a:rPr>
              <a:t>consectetur</a:t>
            </a:r>
            <a:r>
              <a:rPr lang="en-US" dirty="0">
                <a:solidFill>
                  <a:srgbClr val="444444"/>
                </a:solidFill>
              </a:rPr>
              <a:t> adipiscing </a:t>
            </a:r>
            <a:r>
              <a:rPr lang="en-US" dirty="0" err="1">
                <a:solidFill>
                  <a:srgbClr val="444444"/>
                </a:solidFill>
              </a:rPr>
              <a:t>elit</a:t>
            </a:r>
            <a:r>
              <a:rPr lang="en-US" dirty="0">
                <a:solidFill>
                  <a:srgbClr val="444444"/>
                </a:solidFill>
              </a:rPr>
              <a:t>. </a:t>
            </a:r>
            <a:r>
              <a:rPr lang="en-US" dirty="0" err="1">
                <a:solidFill>
                  <a:srgbClr val="444444"/>
                </a:solidFill>
              </a:rPr>
              <a:t>Ut</a:t>
            </a:r>
            <a:r>
              <a:rPr lang="en-US" dirty="0">
                <a:solidFill>
                  <a:srgbClr val="444444"/>
                </a:solidFill>
              </a:rPr>
              <a:t> vitae </a:t>
            </a:r>
            <a:r>
              <a:rPr lang="en-US" dirty="0" err="1">
                <a:solidFill>
                  <a:srgbClr val="444444"/>
                </a:solidFill>
              </a:rPr>
              <a:t>laoreet</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Sed</a:t>
            </a:r>
            <a:r>
              <a:rPr lang="en-US" dirty="0">
                <a:solidFill>
                  <a:srgbClr val="444444"/>
                </a:solidFill>
              </a:rPr>
              <a:t> </a:t>
            </a:r>
            <a:r>
              <a:rPr lang="en-US" dirty="0" err="1">
                <a:solidFill>
                  <a:srgbClr val="444444"/>
                </a:solidFill>
              </a:rPr>
              <a:t>eleifend</a:t>
            </a:r>
            <a:r>
              <a:rPr lang="en-US" dirty="0">
                <a:solidFill>
                  <a:srgbClr val="444444"/>
                </a:solidFill>
              </a:rPr>
              <a:t> </a:t>
            </a:r>
            <a:r>
              <a:rPr lang="en-US" dirty="0" err="1">
                <a:solidFill>
                  <a:srgbClr val="444444"/>
                </a:solidFill>
              </a:rPr>
              <a:t>lorem</a:t>
            </a:r>
            <a:r>
              <a:rPr lang="en-US" dirty="0">
                <a:solidFill>
                  <a:srgbClr val="444444"/>
                </a:solidFill>
              </a:rPr>
              <a:t> a </a:t>
            </a:r>
            <a:r>
              <a:rPr lang="en-US" dirty="0" err="1">
                <a:solidFill>
                  <a:srgbClr val="444444"/>
                </a:solidFill>
              </a:rPr>
              <a:t>purus</a:t>
            </a:r>
            <a:r>
              <a:rPr lang="en-US" dirty="0">
                <a:solidFill>
                  <a:srgbClr val="444444"/>
                </a:solidFill>
              </a:rPr>
              <a:t> </a:t>
            </a:r>
            <a:r>
              <a:rPr lang="en-US" dirty="0" err="1">
                <a:solidFill>
                  <a:srgbClr val="444444"/>
                </a:solidFill>
              </a:rPr>
              <a:t>tincidunt</a:t>
            </a:r>
            <a:r>
              <a:rPr lang="en-US" dirty="0">
                <a:solidFill>
                  <a:srgbClr val="444444"/>
                </a:solidFill>
              </a:rPr>
              <a:t>, a </a:t>
            </a:r>
            <a:r>
              <a:rPr lang="en-US" dirty="0" err="1">
                <a:solidFill>
                  <a:srgbClr val="444444"/>
                </a:solidFill>
              </a:rPr>
              <a:t>malesuada</a:t>
            </a:r>
            <a:r>
              <a:rPr lang="en-US" dirty="0">
                <a:solidFill>
                  <a:srgbClr val="444444"/>
                </a:solidFill>
              </a:rPr>
              <a:t> </a:t>
            </a:r>
            <a:r>
              <a:rPr lang="en-US" dirty="0" err="1">
                <a:solidFill>
                  <a:srgbClr val="444444"/>
                </a:solidFill>
              </a:rPr>
              <a:t>mauris</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Praesent</a:t>
            </a:r>
            <a:r>
              <a:rPr lang="en-US" dirty="0">
                <a:solidFill>
                  <a:srgbClr val="444444"/>
                </a:solidFill>
              </a:rPr>
              <a:t> </a:t>
            </a:r>
            <a:r>
              <a:rPr lang="en-US" dirty="0" err="1">
                <a:solidFill>
                  <a:srgbClr val="444444"/>
                </a:solidFill>
              </a:rPr>
              <a:t>bibendum</a:t>
            </a:r>
            <a:r>
              <a:rPr lang="en-US" dirty="0">
                <a:solidFill>
                  <a:srgbClr val="444444"/>
                </a:solidFill>
              </a:rPr>
              <a:t> </a:t>
            </a:r>
            <a:r>
              <a:rPr lang="en-US" dirty="0" err="1">
                <a:solidFill>
                  <a:srgbClr val="444444"/>
                </a:solidFill>
              </a:rPr>
              <a:t>justo</a:t>
            </a:r>
            <a:r>
              <a:rPr lang="en-US" dirty="0">
                <a:solidFill>
                  <a:srgbClr val="444444"/>
                </a:solidFill>
              </a:rPr>
              <a:t> </a:t>
            </a:r>
            <a:r>
              <a:rPr lang="en-US" dirty="0" err="1">
                <a:solidFill>
                  <a:srgbClr val="444444"/>
                </a:solidFill>
              </a:rPr>
              <a:t>nec</a:t>
            </a:r>
            <a:r>
              <a:rPr lang="en-US" dirty="0">
                <a:solidFill>
                  <a:srgbClr val="444444"/>
                </a:solidFill>
              </a:rPr>
              <a:t> </a:t>
            </a:r>
            <a:r>
              <a:rPr lang="en-US" dirty="0" err="1">
                <a:solidFill>
                  <a:srgbClr val="444444"/>
                </a:solidFill>
              </a:rPr>
              <a:t>metus</a:t>
            </a:r>
            <a:r>
              <a:rPr lang="en-US" dirty="0">
                <a:solidFill>
                  <a:srgbClr val="444444"/>
                </a:solidFill>
              </a:rPr>
              <a:t> </a:t>
            </a:r>
            <a:r>
              <a:rPr lang="en-US" dirty="0" err="1">
                <a:solidFill>
                  <a:srgbClr val="444444"/>
                </a:solidFill>
              </a:rPr>
              <a:t>auctor</a:t>
            </a:r>
            <a:r>
              <a:rPr lang="en-US" dirty="0">
                <a:solidFill>
                  <a:srgbClr val="444444"/>
                </a:solidFill>
              </a:rPr>
              <a:t> </a:t>
            </a:r>
            <a:r>
              <a:rPr lang="en-US" dirty="0" err="1">
                <a:solidFill>
                  <a:srgbClr val="444444"/>
                </a:solidFill>
              </a:rPr>
              <a:t>volutpat</a:t>
            </a:r>
            <a:r>
              <a:rPr lang="en-US" dirty="0">
                <a:solidFill>
                  <a:srgbClr val="444444"/>
                </a:solidFill>
              </a:rPr>
              <a:t>. </a:t>
            </a:r>
            <a:r>
              <a:rPr lang="en-US" dirty="0" err="1">
                <a:solidFill>
                  <a:srgbClr val="444444"/>
                </a:solidFill>
              </a:rPr>
              <a:t>Morbi</a:t>
            </a:r>
            <a:r>
              <a:rPr lang="en-US" dirty="0">
                <a:solidFill>
                  <a:srgbClr val="444444"/>
                </a:solidFill>
              </a:rPr>
              <a:t> </a:t>
            </a:r>
            <a:r>
              <a:rPr lang="en-US" dirty="0" err="1">
                <a:solidFill>
                  <a:srgbClr val="444444"/>
                </a:solidFill>
              </a:rPr>
              <a:t>malesuada</a:t>
            </a:r>
            <a:r>
              <a:rPr lang="en-US" dirty="0">
                <a:solidFill>
                  <a:srgbClr val="444444"/>
                </a:solidFill>
              </a:rPr>
              <a:t> </a:t>
            </a:r>
            <a:r>
              <a:rPr lang="en-US" dirty="0" err="1">
                <a:solidFill>
                  <a:srgbClr val="444444"/>
                </a:solidFill>
              </a:rPr>
              <a:t>mattis</a:t>
            </a:r>
            <a:r>
              <a:rPr lang="en-US" dirty="0">
                <a:solidFill>
                  <a:srgbClr val="444444"/>
                </a:solidFill>
              </a:rPr>
              <a:t> </a:t>
            </a:r>
            <a:r>
              <a:rPr lang="en-US" dirty="0" err="1">
                <a:solidFill>
                  <a:srgbClr val="444444"/>
                </a:solidFill>
              </a:rPr>
              <a:t>eros</a:t>
            </a:r>
            <a:r>
              <a:rPr lang="en-US" dirty="0">
                <a:solidFill>
                  <a:srgbClr val="444444"/>
                </a:solidFill>
              </a:rPr>
              <a:t>, </a:t>
            </a:r>
            <a:r>
              <a:rPr lang="en-US" dirty="0" err="1">
                <a:solidFill>
                  <a:srgbClr val="444444"/>
                </a:solidFill>
              </a:rPr>
              <a:t>adipiscing</a:t>
            </a:r>
            <a:r>
              <a:rPr lang="en-US" dirty="0">
                <a:solidFill>
                  <a:srgbClr val="444444"/>
                </a:solidFill>
              </a:rPr>
              <a:t> </a:t>
            </a:r>
            <a:r>
              <a:rPr lang="en-US" dirty="0" err="1">
                <a:solidFill>
                  <a:srgbClr val="444444"/>
                </a:solidFill>
              </a:rPr>
              <a:t>tempor</a:t>
            </a:r>
            <a:r>
              <a:rPr lang="en-US" dirty="0">
                <a:solidFill>
                  <a:srgbClr val="444444"/>
                </a:solidFill>
              </a:rPr>
              <a:t> </a:t>
            </a:r>
            <a:r>
              <a:rPr lang="en-US" dirty="0" err="1">
                <a:solidFill>
                  <a:srgbClr val="444444"/>
                </a:solidFill>
              </a:rPr>
              <a:t>lorem</a:t>
            </a:r>
            <a:r>
              <a:rPr lang="en-US" dirty="0">
                <a:solidFill>
                  <a:srgbClr val="444444"/>
                </a:solidFill>
              </a:rPr>
              <a:t> </a:t>
            </a:r>
            <a:r>
              <a:rPr lang="en-US" dirty="0" err="1">
                <a:solidFill>
                  <a:srgbClr val="444444"/>
                </a:solidFill>
              </a:rPr>
              <a:t>varius</a:t>
            </a:r>
            <a:r>
              <a:rPr lang="en-US" dirty="0">
                <a:solidFill>
                  <a:srgbClr val="444444"/>
                </a:solidFill>
              </a:rPr>
              <a:t> </a:t>
            </a:r>
            <a:r>
              <a:rPr lang="en-US" dirty="0" err="1">
                <a:solidFill>
                  <a:srgbClr val="444444"/>
                </a:solidFill>
              </a:rPr>
              <a:t>eget</a:t>
            </a:r>
            <a:r>
              <a:rPr lang="en-US" dirty="0">
                <a:solidFill>
                  <a:srgbClr val="444444"/>
                </a:solidFill>
              </a:rPr>
              <a:t>…</a:t>
            </a:r>
            <a:endParaRPr lang="en-US" dirty="0"/>
          </a:p>
        </p:txBody>
      </p:sp>
    </p:spTree>
    <p:extLst>
      <p:ext uri="{BB962C8B-B14F-4D97-AF65-F5344CB8AC3E}">
        <p14:creationId xmlns:p14="http://schemas.microsoft.com/office/powerpoint/2010/main" val="3908217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a:t>Background Image</a:t>
            </a:r>
          </a:p>
        </p:txBody>
      </p:sp>
      <p:sp>
        <p:nvSpPr>
          <p:cNvPr id="3" name="Text Placeholder 4"/>
          <p:cNvSpPr>
            <a:spLocks noGrp="1"/>
          </p:cNvSpPr>
          <p:nvPr>
            <p:ph type="body" sz="quarter" idx="15" hasCustomPrompt="1"/>
          </p:nvPr>
        </p:nvSpPr>
        <p:spPr>
          <a:xfrm>
            <a:off x="631825" y="1556683"/>
            <a:ext cx="6910388" cy="595035"/>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0" y="3340101"/>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4094614"/>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a:t>MONTH DATE, YEAR</a:t>
            </a:r>
          </a:p>
        </p:txBody>
      </p:sp>
      <p:sp>
        <p:nvSpPr>
          <p:cNvPr id="7" name="Picture Placeholder 2"/>
          <p:cNvSpPr>
            <a:spLocks noGrp="1"/>
          </p:cNvSpPr>
          <p:nvPr>
            <p:ph type="pic" sz="quarter" idx="19" hasCustomPrompt="1"/>
          </p:nvPr>
        </p:nvSpPr>
        <p:spPr>
          <a:xfrm>
            <a:off x="627880" y="504826"/>
            <a:ext cx="1243502" cy="458237"/>
          </a:xfrm>
          <a:prstGeom prst="rect">
            <a:avLst/>
          </a:prstGeom>
        </p:spPr>
        <p:txBody>
          <a:bodyPr vert="horz" lIns="68580" tIns="34290" rIns="68580" bIns="34290"/>
          <a:lstStyle>
            <a:lvl1pPr marL="0" indent="0" algn="ctr">
              <a:buNone/>
              <a:defRPr/>
            </a:lvl1pPr>
          </a:lstStyle>
          <a:p>
            <a:r>
              <a:rPr lang="en-US" dirty="0"/>
              <a:t>logo</a:t>
            </a:r>
          </a:p>
        </p:txBody>
      </p:sp>
    </p:spTree>
    <p:extLst>
      <p:ext uri="{BB962C8B-B14F-4D97-AF65-F5344CB8AC3E}">
        <p14:creationId xmlns:p14="http://schemas.microsoft.com/office/powerpoint/2010/main" val="23022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Numbered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52473" y="1079897"/>
            <a:ext cx="8332740" cy="3167063"/>
          </a:xfrm>
          <a:prstGeom prst="rect">
            <a:avLst/>
          </a:prstGeom>
        </p:spPr>
        <p:txBody>
          <a:bodyPr lIns="68580" tIns="34290" rIns="68580" bIns="34290">
            <a:noAutofit/>
          </a:bodyPr>
          <a:lstStyle>
            <a:lvl1pPr marL="342900" indent="-342900">
              <a:lnSpc>
                <a:spcPts val="1800"/>
              </a:lnSpc>
              <a:spcBef>
                <a:spcPts val="0"/>
              </a:spcBef>
              <a:spcAft>
                <a:spcPts val="1800"/>
              </a:spcAft>
              <a:buSzPct val="140000"/>
              <a:buFont typeface="+mj-lt"/>
              <a:buAutoNum type="arabicPeriod"/>
              <a:defRPr sz="1500" baseline="0"/>
            </a:lvl1pPr>
            <a:lvl2pPr>
              <a:defRPr sz="1400"/>
            </a:lvl2pPr>
            <a:lvl3pPr>
              <a:defRPr sz="1200"/>
            </a:lvl3pPr>
            <a:lvl4pPr>
              <a:defRPr sz="1000"/>
            </a:lvl4pPr>
            <a:lvl5pPr>
              <a:defRPr sz="800"/>
            </a:lvl5pPr>
            <a:lvl6pPr>
              <a:defRPr sz="1500"/>
            </a:lvl6pPr>
            <a:lvl7pPr>
              <a:defRPr sz="1500"/>
            </a:lvl7pPr>
            <a:lvl8pPr>
              <a:defRPr sz="1500"/>
            </a:lvl8pPr>
            <a:lvl9pPr>
              <a:defRPr sz="1500"/>
            </a:lvl9pPr>
          </a:lstStyle>
          <a:p>
            <a:pPr lvl="0"/>
            <a:r>
              <a:rPr lang="en-US" dirty="0"/>
              <a:t>Click to add numbered list</a:t>
            </a:r>
          </a:p>
          <a:p>
            <a:pPr lvl="0"/>
            <a:r>
              <a:rPr lang="en-US" dirty="0"/>
              <a:t>Click to add numbered list</a:t>
            </a:r>
          </a:p>
          <a:p>
            <a:pPr lvl="0"/>
            <a:r>
              <a:rPr lang="en-US" dirty="0"/>
              <a:t>Click to add numbered list</a:t>
            </a:r>
          </a:p>
          <a:p>
            <a:pPr lvl="0"/>
            <a:r>
              <a:rPr lang="en-US" dirty="0"/>
              <a:t>Click to add numbered list</a:t>
            </a:r>
          </a:p>
        </p:txBody>
      </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1055330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ed Conten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360363" y="1079898"/>
            <a:ext cx="8329612"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ct val="120000"/>
              </a:lnSpc>
              <a:spcBef>
                <a:spcPts val="0"/>
              </a:spcBef>
              <a:spcAft>
                <a:spcPts val="750"/>
              </a:spcAft>
              <a:buClr>
                <a:schemeClr val="accent2"/>
              </a:buClr>
              <a:buSzTx/>
              <a:buFont typeface="Arial"/>
              <a:buChar char="•"/>
              <a:tabLst/>
              <a:defRPr sz="1400" baseline="0"/>
            </a:lvl1pPr>
            <a:lvl2pPr marL="557213" indent="-214313">
              <a:lnSpc>
                <a:spcPct val="120000"/>
              </a:lnSpc>
              <a:buSzPct val="100000"/>
              <a:buFont typeface="Arial"/>
              <a:buChar char="•"/>
              <a:defRPr sz="1200" baseline="0"/>
            </a:lvl2pPr>
            <a:lvl3pPr>
              <a:lnSpc>
                <a:spcPct val="120000"/>
              </a:lnSpc>
              <a:defRPr sz="1100" baseline="0"/>
            </a:lvl3pPr>
            <a:lvl4pPr>
              <a:defRPr sz="1200"/>
            </a:lvl4pPr>
            <a:lvl5pPr>
              <a:defRPr sz="1200"/>
            </a:lvl5pPr>
          </a:lstStyle>
          <a:p>
            <a:pPr lvl="0"/>
            <a:r>
              <a:rPr lang="en-US" dirty="0"/>
              <a:t>Click to add bulleted list</a:t>
            </a:r>
          </a:p>
          <a:p>
            <a:pPr lvl="1"/>
            <a:r>
              <a:rPr lang="en-US" dirty="0"/>
              <a:t>Second Level Bullet</a:t>
            </a:r>
          </a:p>
          <a:p>
            <a:pPr lvl="2"/>
            <a:r>
              <a:rPr lang="en-US" dirty="0"/>
              <a:t>Third Level Bullet</a:t>
            </a:r>
            <a:br>
              <a:rPr lang="en-US" dirty="0"/>
            </a:br>
            <a:endParaRPr lang="en-US" dirty="0"/>
          </a:p>
          <a:p>
            <a:pPr lvl="0"/>
            <a:r>
              <a:rPr lang="en-US" dirty="0"/>
              <a:t>Click to add bulleted list</a:t>
            </a:r>
          </a:p>
          <a:p>
            <a:pPr lvl="0"/>
            <a:r>
              <a:rPr lang="en-US" dirty="0"/>
              <a:t>Click to add bulleted list</a:t>
            </a:r>
          </a:p>
          <a:p>
            <a:pPr lvl="0"/>
            <a:r>
              <a:rPr lang="en-US" dirty="0"/>
              <a:t>Click to add bulleted list</a:t>
            </a:r>
          </a:p>
          <a:p>
            <a:pPr lvl="0"/>
            <a:endParaRPr lang="en-US" dirty="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a:p>
        </p:txBody>
      </p:sp>
      <p:sp>
        <p:nvSpPr>
          <p:cNvPr id="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511740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4568265" y="704273"/>
            <a:ext cx="4575735" cy="4156364"/>
          </a:xfrm>
          <a:prstGeom prst="rect">
            <a:avLst/>
          </a:prstGeom>
        </p:spPr>
        <p:txBody>
          <a:bodyPr vert="horz" anchor="ctr"/>
          <a:lstStyle>
            <a:lvl1pPr marL="0" indent="0" algn="ctr">
              <a:buNone/>
              <a:defRPr/>
            </a:lvl1pPr>
          </a:lstStyle>
          <a:p>
            <a:r>
              <a:rPr lang="en-US" dirty="0"/>
              <a:t> </a:t>
            </a:r>
          </a:p>
        </p:txBody>
      </p:sp>
      <p:sp>
        <p:nvSpPr>
          <p:cNvPr id="3" name="Text Placeholder 2"/>
          <p:cNvSpPr>
            <a:spLocks noGrp="1"/>
          </p:cNvSpPr>
          <p:nvPr>
            <p:ph idx="1" hasCustomPrompt="1"/>
          </p:nvPr>
        </p:nvSpPr>
        <p:spPr>
          <a:xfrm>
            <a:off x="360364" y="1079898"/>
            <a:ext cx="3810584"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a:t>Click to add bulleted list</a:t>
            </a:r>
          </a:p>
          <a:p>
            <a:pPr lvl="0"/>
            <a:r>
              <a:rPr lang="en-US" dirty="0"/>
              <a:t>Click to add bulleted list</a:t>
            </a:r>
          </a:p>
          <a:p>
            <a:pPr lvl="0"/>
            <a:r>
              <a:rPr lang="en-US" dirty="0"/>
              <a:t>Click to add bulleted list</a:t>
            </a:r>
          </a:p>
          <a:p>
            <a:pPr lvl="0"/>
            <a:endParaRPr lang="en-US" dirty="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a:p>
        </p:txBody>
      </p:sp>
      <p:sp>
        <p:nvSpPr>
          <p:cNvPr id="4"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496175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Subhead">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360363" y="1332311"/>
            <a:ext cx="8329612" cy="3394472"/>
          </a:xfrm>
          <a:prstGeom prst="rect">
            <a:avLst/>
          </a:prstGeom>
        </p:spPr>
        <p:txBody>
          <a:bodyPr vert="horz" lIns="68580" tIns="34290" rIns="68580" bIns="34290" rtlCol="0">
            <a:normAutofit/>
          </a:bodyPr>
          <a:lstStyle>
            <a:lvl1pPr marL="130302" marR="0" indent="-130302" algn="l" defTabSz="342900" rtl="0" eaLnBrk="1" fontAlgn="auto" latinLnBrk="0" hangingPunct="1">
              <a:lnSpc>
                <a:spcPts val="1650"/>
              </a:lnSpc>
              <a:spcBef>
                <a:spcPts val="0"/>
              </a:spcBef>
              <a:spcAft>
                <a:spcPts val="750"/>
              </a:spcAft>
              <a:buClr>
                <a:schemeClr val="accent2"/>
              </a:buClr>
              <a:buSzTx/>
              <a:buFont typeface="Arial"/>
              <a:buChar char="•"/>
              <a:tabLst/>
              <a:defRPr sz="1200" baseline="0"/>
            </a:lvl1pPr>
            <a:lvl2pPr>
              <a:defRPr sz="1200"/>
            </a:lvl2pPr>
            <a:lvl3pPr>
              <a:defRPr sz="1200"/>
            </a:lvl3pPr>
            <a:lvl4pPr>
              <a:defRPr sz="1200"/>
            </a:lvl4pPr>
            <a:lvl5pPr>
              <a:defRPr sz="1200"/>
            </a:lvl5pPr>
          </a:lstStyle>
          <a:p>
            <a:pPr lvl="0"/>
            <a:r>
              <a:rPr lang="en-US" dirty="0"/>
              <a:t>Click to add bulleted list</a:t>
            </a:r>
          </a:p>
          <a:p>
            <a:pPr lvl="0"/>
            <a:r>
              <a:rPr lang="en-US" dirty="0"/>
              <a:t>Click to add bulleted list</a:t>
            </a:r>
          </a:p>
          <a:p>
            <a:pPr lvl="0"/>
            <a:r>
              <a:rPr lang="en-US" dirty="0"/>
              <a:t>Click to add bulleted list</a:t>
            </a:r>
          </a:p>
          <a:p>
            <a:pPr marL="130302" marR="0" lvl="0" indent="-130302" algn="l" defTabSz="342900" rtl="0" eaLnBrk="1" fontAlgn="auto" latinLnBrk="0" hangingPunct="1">
              <a:lnSpc>
                <a:spcPts val="1800"/>
              </a:lnSpc>
              <a:spcBef>
                <a:spcPts val="0"/>
              </a:spcBef>
              <a:spcAft>
                <a:spcPts val="1050"/>
              </a:spcAft>
              <a:buClr>
                <a:schemeClr val="accent2"/>
              </a:buClr>
              <a:buSzTx/>
              <a:buFont typeface="Arial"/>
              <a:buChar char="•"/>
              <a:tabLst/>
              <a:defRPr/>
            </a:pPr>
            <a:r>
              <a:rPr lang="en-US" dirty="0"/>
              <a:t>Click to add bulleted list</a:t>
            </a:r>
          </a:p>
          <a:p>
            <a:pPr lvl="0"/>
            <a:endParaRPr lang="en-US" dirty="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a:p>
          <a:p>
            <a:pPr marL="130302" marR="0" lvl="0" indent="-130302" algn="l" defTabSz="342900" rtl="0" eaLnBrk="1" fontAlgn="auto" latinLnBrk="0" hangingPunct="1">
              <a:lnSpc>
                <a:spcPct val="130000"/>
              </a:lnSpc>
              <a:spcBef>
                <a:spcPts val="0"/>
              </a:spcBef>
              <a:spcAft>
                <a:spcPts val="0"/>
              </a:spcAft>
              <a:buClr>
                <a:schemeClr val="accent2"/>
              </a:buClr>
              <a:buSzTx/>
              <a:buFont typeface="Arial"/>
              <a:buChar char="•"/>
              <a:tabLst/>
              <a:defRPr/>
            </a:pPr>
            <a:endParaRPr lang="en-US" dirty="0"/>
          </a:p>
        </p:txBody>
      </p:sp>
      <p:sp>
        <p:nvSpPr>
          <p:cNvPr id="3" name="Text Placeholder 2"/>
          <p:cNvSpPr>
            <a:spLocks noGrp="1"/>
          </p:cNvSpPr>
          <p:nvPr>
            <p:ph type="body" sz="quarter" idx="10" hasCustomPrompt="1"/>
          </p:nvPr>
        </p:nvSpPr>
        <p:spPr>
          <a:xfrm>
            <a:off x="463551" y="1073150"/>
            <a:ext cx="2760662" cy="223138"/>
          </a:xfrm>
          <a:prstGeom prst="rect">
            <a:avLst/>
          </a:prstGeom>
          <a:solidFill>
            <a:srgbClr val="39C2D7"/>
          </a:solidFill>
        </p:spPr>
        <p:txBody>
          <a:bodyPr wrap="square" lIns="68580" tIns="34290" rIns="68580" bIns="34290">
            <a:spAutoFit/>
          </a:bodyPr>
          <a:lstStyle>
            <a:lvl1pPr marL="0" indent="0" algn="l">
              <a:buNone/>
              <a:defRPr sz="1000" baseline="0">
                <a:solidFill>
                  <a:srgbClr val="FFFFFF"/>
                </a:solidFill>
                <a:latin typeface="Arial Black"/>
                <a:cs typeface="Arial Black"/>
              </a:defRPr>
            </a:lvl1pPr>
          </a:lstStyle>
          <a:p>
            <a:pPr lvl="0"/>
            <a:r>
              <a:rPr lang="en-US" dirty="0"/>
              <a:t>LOREM IPSUM DOLOR AMET</a:t>
            </a:r>
          </a:p>
        </p:txBody>
      </p:sp>
      <p:sp>
        <p:nvSpPr>
          <p:cNvPr id="6" name="Text Placeholder 6"/>
          <p:cNvSpPr>
            <a:spLocks noGrp="1"/>
          </p:cNvSpPr>
          <p:nvPr>
            <p:ph type="body" sz="quarter" idx="11"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Tree>
    <p:extLst>
      <p:ext uri="{BB962C8B-B14F-4D97-AF65-F5344CB8AC3E}">
        <p14:creationId xmlns:p14="http://schemas.microsoft.com/office/powerpoint/2010/main" val="3055476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8" name="Group 7"/>
          <p:cNvGrpSpPr/>
          <p:nvPr/>
        </p:nvGrpSpPr>
        <p:grpSpPr>
          <a:xfrm>
            <a:off x="3043311" y="696243"/>
            <a:ext cx="3059545" cy="4152848"/>
            <a:chOff x="3043311" y="707788"/>
            <a:chExt cx="3059545" cy="4162806"/>
          </a:xfrm>
        </p:grpSpPr>
        <p:cxnSp>
          <p:nvCxnSpPr>
            <p:cNvPr id="3" name="Straight Connector 2"/>
            <p:cNvCxnSpPr/>
            <p:nvPr userDrawn="1"/>
          </p:nvCxnSpPr>
          <p:spPr>
            <a:xfrm flipV="1">
              <a:off x="3043311"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flipV="1">
              <a:off x="6102856" y="707788"/>
              <a:ext cx="0" cy="4162806"/>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grpSp>
      <p:sp>
        <p:nvSpPr>
          <p:cNvPr id="5"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cxnSp>
        <p:nvCxnSpPr>
          <p:cNvPr id="4" name="Straight Connector 3"/>
          <p:cNvCxnSpPr/>
          <p:nvPr/>
        </p:nvCxnSpPr>
        <p:spPr>
          <a:xfrm flipH="1">
            <a:off x="0" y="2800350"/>
            <a:ext cx="9144000" cy="0"/>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5005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am Members">
    <p:spTree>
      <p:nvGrpSpPr>
        <p:cNvPr id="1" name=""/>
        <p:cNvGrpSpPr/>
        <p:nvPr/>
      </p:nvGrpSpPr>
      <p:grpSpPr>
        <a:xfrm>
          <a:off x="0" y="0"/>
          <a:ext cx="0" cy="0"/>
          <a:chOff x="0" y="0"/>
          <a:chExt cx="0" cy="0"/>
        </a:xfrm>
      </p:grpSpPr>
      <p:cxnSp>
        <p:nvCxnSpPr>
          <p:cNvPr id="9" name="Straight Connector 8"/>
          <p:cNvCxnSpPr/>
          <p:nvPr/>
        </p:nvCxnSpPr>
        <p:spPr>
          <a:xfrm flipV="1">
            <a:off x="2284359" y="699517"/>
            <a:ext cx="0" cy="415215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570359" y="708318"/>
            <a:ext cx="1" cy="4143353"/>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6854717" y="699516"/>
            <a:ext cx="1" cy="41521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2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
        <p:nvSpPr>
          <p:cNvPr id="24" name="Text Placeholder 2"/>
          <p:cNvSpPr>
            <a:spLocks noGrp="1"/>
          </p:cNvSpPr>
          <p:nvPr>
            <p:ph type="body" sz="quarter" idx="11" hasCustomPrompt="1"/>
          </p:nvPr>
        </p:nvSpPr>
        <p:spPr>
          <a:xfrm>
            <a:off x="2923512" y="1972361"/>
            <a:ext cx="992036"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a:t>NAME HERE</a:t>
            </a:r>
          </a:p>
        </p:txBody>
      </p:sp>
      <p:sp>
        <p:nvSpPr>
          <p:cNvPr id="7" name="Text Placeholder 6"/>
          <p:cNvSpPr>
            <a:spLocks noGrp="1"/>
          </p:cNvSpPr>
          <p:nvPr>
            <p:ph type="body" sz="quarter" idx="16" hasCustomPrompt="1"/>
          </p:nvPr>
        </p:nvSpPr>
        <p:spPr>
          <a:xfrm>
            <a:off x="2436813"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12" name="Text Placeholder 11"/>
          <p:cNvSpPr>
            <a:spLocks noGrp="1"/>
          </p:cNvSpPr>
          <p:nvPr>
            <p:ph type="body" sz="quarter" idx="17" hasCustomPrompt="1"/>
          </p:nvPr>
        </p:nvSpPr>
        <p:spPr>
          <a:xfrm>
            <a:off x="2528455" y="2632075"/>
            <a:ext cx="1777278" cy="2009775"/>
          </a:xfrm>
          <a:prstGeom prst="rect">
            <a:avLst/>
          </a:prstGeom>
        </p:spPr>
        <p:txBody>
          <a:bodyPr vert="horz"/>
          <a:lstStyle>
            <a:lvl1pPr marL="0" indent="0">
              <a:buNone/>
              <a:defRPr sz="1050"/>
            </a:lvl1pPr>
          </a:lstStyle>
          <a:p>
            <a:pPr lvl="0">
              <a:lnSpc>
                <a:spcPct val="110000"/>
              </a:lnSpc>
            </a:pPr>
            <a:r>
              <a:rPr lang="en-US" sz="1100" dirty="0" err="1">
                <a:solidFill>
                  <a:srgbClr val="444444"/>
                </a:solidFill>
              </a:rPr>
              <a:t>Lorem</a:t>
            </a:r>
            <a:r>
              <a:rPr lang="en-US" sz="1100" dirty="0">
                <a:solidFill>
                  <a:srgbClr val="444444"/>
                </a:solidFill>
              </a:rPr>
              <a:t> </a:t>
            </a:r>
            <a:r>
              <a:rPr lang="en-US" sz="1100" dirty="0" err="1">
                <a:solidFill>
                  <a:srgbClr val="444444"/>
                </a:solidFill>
              </a:rPr>
              <a:t>ipsum</a:t>
            </a:r>
            <a:r>
              <a:rPr lang="en-US" sz="1100" dirty="0">
                <a:solidFill>
                  <a:srgbClr val="444444"/>
                </a:solidFill>
              </a:rPr>
              <a:t> dolor sit </a:t>
            </a:r>
            <a:r>
              <a:rPr lang="en-US" sz="1100" dirty="0" err="1">
                <a:solidFill>
                  <a:srgbClr val="444444"/>
                </a:solidFill>
              </a:rPr>
              <a:t>amet</a:t>
            </a:r>
            <a:r>
              <a:rPr lang="en-US" sz="1100" dirty="0">
                <a:solidFill>
                  <a:srgbClr val="444444"/>
                </a:solidFill>
              </a:rPr>
              <a:t>, </a:t>
            </a:r>
            <a:r>
              <a:rPr lang="en-US" sz="1100" dirty="0" err="1">
                <a:solidFill>
                  <a:srgbClr val="444444"/>
                </a:solidFill>
              </a:rPr>
              <a:t>consectetur</a:t>
            </a:r>
            <a:r>
              <a:rPr lang="en-US" sz="1100" dirty="0">
                <a:solidFill>
                  <a:srgbClr val="444444"/>
                </a:solidFill>
              </a:rPr>
              <a:t> </a:t>
            </a:r>
            <a:r>
              <a:rPr lang="en-US" sz="1100" dirty="0" err="1">
                <a:solidFill>
                  <a:srgbClr val="444444"/>
                </a:solidFill>
              </a:rPr>
              <a:t>adipiscing</a:t>
            </a:r>
            <a:r>
              <a:rPr lang="en-US" sz="1100" dirty="0">
                <a:solidFill>
                  <a:srgbClr val="444444"/>
                </a:solidFill>
              </a:rPr>
              <a:t> </a:t>
            </a:r>
            <a:r>
              <a:rPr lang="en-US" sz="1100" dirty="0" err="1">
                <a:solidFill>
                  <a:srgbClr val="444444"/>
                </a:solidFill>
              </a:rPr>
              <a:t>elit</a:t>
            </a:r>
            <a:r>
              <a:rPr lang="en-US" sz="1100" dirty="0">
                <a:solidFill>
                  <a:srgbClr val="444444"/>
                </a:solidFill>
              </a:rPr>
              <a:t>. </a:t>
            </a:r>
            <a:endParaRPr lang="en-US" dirty="0"/>
          </a:p>
        </p:txBody>
      </p:sp>
      <p:sp>
        <p:nvSpPr>
          <p:cNvPr id="28" name="Picture Placeholder 3"/>
          <p:cNvSpPr>
            <a:spLocks noGrp="1"/>
          </p:cNvSpPr>
          <p:nvPr>
            <p:ph type="pic" sz="quarter" idx="18" hasCustomPrompt="1"/>
          </p:nvPr>
        </p:nvSpPr>
        <p:spPr>
          <a:xfrm>
            <a:off x="692438"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
        <p:nvSpPr>
          <p:cNvPr id="33" name="Text Placeholder 2"/>
          <p:cNvSpPr>
            <a:spLocks noGrp="1"/>
          </p:cNvSpPr>
          <p:nvPr>
            <p:ph type="body" sz="quarter" idx="19" hasCustomPrompt="1"/>
          </p:nvPr>
        </p:nvSpPr>
        <p:spPr>
          <a:xfrm>
            <a:off x="649057" y="1972361"/>
            <a:ext cx="992036"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a:t>NAME HERE</a:t>
            </a:r>
          </a:p>
        </p:txBody>
      </p:sp>
      <p:sp>
        <p:nvSpPr>
          <p:cNvPr id="34" name="Text Placeholder 6"/>
          <p:cNvSpPr>
            <a:spLocks noGrp="1"/>
          </p:cNvSpPr>
          <p:nvPr>
            <p:ph type="body" sz="quarter" idx="20" hasCustomPrompt="1"/>
          </p:nvPr>
        </p:nvSpPr>
        <p:spPr>
          <a:xfrm>
            <a:off x="162358"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35" name="Text Placeholder 11"/>
          <p:cNvSpPr>
            <a:spLocks noGrp="1"/>
          </p:cNvSpPr>
          <p:nvPr>
            <p:ph type="body" sz="quarter" idx="21" hasCustomPrompt="1"/>
          </p:nvPr>
        </p:nvSpPr>
        <p:spPr>
          <a:xfrm>
            <a:off x="254000" y="2632075"/>
            <a:ext cx="1777278" cy="2009775"/>
          </a:xfrm>
          <a:prstGeom prst="rect">
            <a:avLst/>
          </a:prstGeom>
        </p:spPr>
        <p:txBody>
          <a:bodyPr vert="horz"/>
          <a:lstStyle>
            <a:lvl1pPr marL="0" indent="0">
              <a:buNone/>
              <a:defRPr sz="1050"/>
            </a:lvl1pPr>
          </a:lstStyle>
          <a:p>
            <a:pPr lvl="0">
              <a:lnSpc>
                <a:spcPct val="110000"/>
              </a:lnSpc>
            </a:pPr>
            <a:r>
              <a:rPr lang="en-US" sz="1100" dirty="0" err="1">
                <a:solidFill>
                  <a:srgbClr val="444444"/>
                </a:solidFill>
              </a:rPr>
              <a:t>Lorem</a:t>
            </a:r>
            <a:r>
              <a:rPr lang="en-US" sz="1100" dirty="0">
                <a:solidFill>
                  <a:srgbClr val="444444"/>
                </a:solidFill>
              </a:rPr>
              <a:t> </a:t>
            </a:r>
            <a:r>
              <a:rPr lang="en-US" sz="1100" dirty="0" err="1">
                <a:solidFill>
                  <a:srgbClr val="444444"/>
                </a:solidFill>
              </a:rPr>
              <a:t>ipsum</a:t>
            </a:r>
            <a:r>
              <a:rPr lang="en-US" sz="1100" dirty="0">
                <a:solidFill>
                  <a:srgbClr val="444444"/>
                </a:solidFill>
              </a:rPr>
              <a:t> dolor sit </a:t>
            </a:r>
            <a:r>
              <a:rPr lang="en-US" sz="1100" dirty="0" err="1">
                <a:solidFill>
                  <a:srgbClr val="444444"/>
                </a:solidFill>
              </a:rPr>
              <a:t>amet</a:t>
            </a:r>
            <a:r>
              <a:rPr lang="en-US" sz="1100" dirty="0">
                <a:solidFill>
                  <a:srgbClr val="444444"/>
                </a:solidFill>
              </a:rPr>
              <a:t>, </a:t>
            </a:r>
            <a:r>
              <a:rPr lang="en-US" sz="1100" dirty="0" err="1">
                <a:solidFill>
                  <a:srgbClr val="444444"/>
                </a:solidFill>
              </a:rPr>
              <a:t>consectetur</a:t>
            </a:r>
            <a:r>
              <a:rPr lang="en-US" sz="1100" dirty="0">
                <a:solidFill>
                  <a:srgbClr val="444444"/>
                </a:solidFill>
              </a:rPr>
              <a:t> </a:t>
            </a:r>
            <a:r>
              <a:rPr lang="en-US" sz="1100" dirty="0" err="1">
                <a:solidFill>
                  <a:srgbClr val="444444"/>
                </a:solidFill>
              </a:rPr>
              <a:t>adipiscing</a:t>
            </a:r>
            <a:r>
              <a:rPr lang="en-US" sz="1100" dirty="0">
                <a:solidFill>
                  <a:srgbClr val="444444"/>
                </a:solidFill>
              </a:rPr>
              <a:t> </a:t>
            </a:r>
            <a:r>
              <a:rPr lang="en-US" sz="1100" dirty="0" err="1">
                <a:solidFill>
                  <a:srgbClr val="444444"/>
                </a:solidFill>
              </a:rPr>
              <a:t>elit</a:t>
            </a:r>
            <a:r>
              <a:rPr lang="en-US" sz="1100" dirty="0">
                <a:solidFill>
                  <a:srgbClr val="444444"/>
                </a:solidFill>
              </a:rPr>
              <a:t>. </a:t>
            </a:r>
            <a:endParaRPr lang="en-US" dirty="0"/>
          </a:p>
        </p:txBody>
      </p:sp>
      <p:sp>
        <p:nvSpPr>
          <p:cNvPr id="37" name="Text Placeholder 2"/>
          <p:cNvSpPr>
            <a:spLocks noGrp="1"/>
          </p:cNvSpPr>
          <p:nvPr>
            <p:ph type="body" sz="quarter" idx="23" hasCustomPrompt="1"/>
          </p:nvPr>
        </p:nvSpPr>
        <p:spPr>
          <a:xfrm>
            <a:off x="5221057" y="1972361"/>
            <a:ext cx="992036"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a:t>NAME HERE</a:t>
            </a:r>
          </a:p>
        </p:txBody>
      </p:sp>
      <p:sp>
        <p:nvSpPr>
          <p:cNvPr id="38" name="Text Placeholder 6"/>
          <p:cNvSpPr>
            <a:spLocks noGrp="1"/>
          </p:cNvSpPr>
          <p:nvPr>
            <p:ph type="body" sz="quarter" idx="24" hasCustomPrompt="1"/>
          </p:nvPr>
        </p:nvSpPr>
        <p:spPr>
          <a:xfrm>
            <a:off x="4734358"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39" name="Text Placeholder 11"/>
          <p:cNvSpPr>
            <a:spLocks noGrp="1"/>
          </p:cNvSpPr>
          <p:nvPr>
            <p:ph type="body" sz="quarter" idx="25" hasCustomPrompt="1"/>
          </p:nvPr>
        </p:nvSpPr>
        <p:spPr>
          <a:xfrm>
            <a:off x="4826000" y="2632075"/>
            <a:ext cx="1777278" cy="2009775"/>
          </a:xfrm>
          <a:prstGeom prst="rect">
            <a:avLst/>
          </a:prstGeom>
        </p:spPr>
        <p:txBody>
          <a:bodyPr vert="horz"/>
          <a:lstStyle>
            <a:lvl1pPr marL="0" indent="0">
              <a:buNone/>
              <a:defRPr sz="1050"/>
            </a:lvl1pPr>
          </a:lstStyle>
          <a:p>
            <a:pPr lvl="0">
              <a:lnSpc>
                <a:spcPct val="110000"/>
              </a:lnSpc>
            </a:pPr>
            <a:r>
              <a:rPr lang="en-US" sz="1100" dirty="0" err="1">
                <a:solidFill>
                  <a:srgbClr val="444444"/>
                </a:solidFill>
              </a:rPr>
              <a:t>Lorem</a:t>
            </a:r>
            <a:r>
              <a:rPr lang="en-US" sz="1100" dirty="0">
                <a:solidFill>
                  <a:srgbClr val="444444"/>
                </a:solidFill>
              </a:rPr>
              <a:t> </a:t>
            </a:r>
            <a:r>
              <a:rPr lang="en-US" sz="1100" dirty="0" err="1">
                <a:solidFill>
                  <a:srgbClr val="444444"/>
                </a:solidFill>
              </a:rPr>
              <a:t>ipsum</a:t>
            </a:r>
            <a:r>
              <a:rPr lang="en-US" sz="1100" dirty="0">
                <a:solidFill>
                  <a:srgbClr val="444444"/>
                </a:solidFill>
              </a:rPr>
              <a:t> dolor sit </a:t>
            </a:r>
            <a:r>
              <a:rPr lang="en-US" sz="1100" dirty="0" err="1">
                <a:solidFill>
                  <a:srgbClr val="444444"/>
                </a:solidFill>
              </a:rPr>
              <a:t>amet</a:t>
            </a:r>
            <a:r>
              <a:rPr lang="en-US" sz="1100" dirty="0">
                <a:solidFill>
                  <a:srgbClr val="444444"/>
                </a:solidFill>
              </a:rPr>
              <a:t>, </a:t>
            </a:r>
            <a:r>
              <a:rPr lang="en-US" sz="1100" dirty="0" err="1">
                <a:solidFill>
                  <a:srgbClr val="444444"/>
                </a:solidFill>
              </a:rPr>
              <a:t>consectetur</a:t>
            </a:r>
            <a:r>
              <a:rPr lang="en-US" sz="1100" dirty="0">
                <a:solidFill>
                  <a:srgbClr val="444444"/>
                </a:solidFill>
              </a:rPr>
              <a:t> </a:t>
            </a:r>
            <a:r>
              <a:rPr lang="en-US" sz="1100" dirty="0" err="1">
                <a:solidFill>
                  <a:srgbClr val="444444"/>
                </a:solidFill>
              </a:rPr>
              <a:t>adipiscing</a:t>
            </a:r>
            <a:r>
              <a:rPr lang="en-US" sz="1100" dirty="0">
                <a:solidFill>
                  <a:srgbClr val="444444"/>
                </a:solidFill>
              </a:rPr>
              <a:t> </a:t>
            </a:r>
            <a:r>
              <a:rPr lang="en-US" sz="1100" dirty="0" err="1">
                <a:solidFill>
                  <a:srgbClr val="444444"/>
                </a:solidFill>
              </a:rPr>
              <a:t>elit</a:t>
            </a:r>
            <a:r>
              <a:rPr lang="en-US" sz="1100" dirty="0">
                <a:solidFill>
                  <a:srgbClr val="444444"/>
                </a:solidFill>
              </a:rPr>
              <a:t>. </a:t>
            </a:r>
            <a:endParaRPr lang="en-US" dirty="0"/>
          </a:p>
        </p:txBody>
      </p:sp>
      <p:sp>
        <p:nvSpPr>
          <p:cNvPr id="41" name="Text Placeholder 2"/>
          <p:cNvSpPr>
            <a:spLocks noGrp="1"/>
          </p:cNvSpPr>
          <p:nvPr>
            <p:ph type="body" sz="quarter" idx="27" hasCustomPrompt="1"/>
          </p:nvPr>
        </p:nvSpPr>
        <p:spPr>
          <a:xfrm>
            <a:off x="7518602" y="1972361"/>
            <a:ext cx="992036" cy="223138"/>
          </a:xfrm>
          <a:prstGeom prst="rect">
            <a:avLst/>
          </a:prstGeom>
          <a:solidFill>
            <a:schemeClr val="accent2"/>
          </a:solidFill>
          <a:ln>
            <a:noFill/>
          </a:ln>
        </p:spPr>
        <p:txBody>
          <a:bodyPr wrap="none" lIns="68580" tIns="34290" rIns="68580" bIns="34290">
            <a:spAutoFit/>
          </a:bodyPr>
          <a:lstStyle>
            <a:lvl1pPr marL="0" indent="0" algn="ctr">
              <a:buNone/>
              <a:defRPr sz="1000">
                <a:solidFill>
                  <a:schemeClr val="bg1"/>
                </a:solidFill>
                <a:latin typeface="Arial Black"/>
                <a:cs typeface="Arial Black"/>
              </a:defRPr>
            </a:lvl1pPr>
          </a:lstStyle>
          <a:p>
            <a:pPr lvl="0"/>
            <a:r>
              <a:rPr lang="en-US" dirty="0"/>
              <a:t>NAME HERE</a:t>
            </a:r>
          </a:p>
        </p:txBody>
      </p:sp>
      <p:sp>
        <p:nvSpPr>
          <p:cNvPr id="42" name="Text Placeholder 6"/>
          <p:cNvSpPr>
            <a:spLocks noGrp="1"/>
          </p:cNvSpPr>
          <p:nvPr>
            <p:ph type="body" sz="quarter" idx="28" hasCustomPrompt="1"/>
          </p:nvPr>
        </p:nvSpPr>
        <p:spPr>
          <a:xfrm>
            <a:off x="7031903" y="2216156"/>
            <a:ext cx="1973262" cy="254572"/>
          </a:xfrm>
          <a:prstGeom prst="rect">
            <a:avLst/>
          </a:prstGeom>
        </p:spPr>
        <p:txBody>
          <a:bodyPr vert="horz"/>
          <a:lstStyle>
            <a:lvl1pPr marL="0" indent="0" algn="ctr">
              <a:buNone/>
              <a:defRPr sz="800"/>
            </a:lvl1pPr>
            <a:lvl2pPr marL="342900" indent="0">
              <a:buNone/>
              <a:defRPr sz="800"/>
            </a:lvl2pPr>
            <a:lvl3pPr marL="685800" indent="0">
              <a:buNone/>
              <a:defRPr sz="800"/>
            </a:lvl3pPr>
            <a:lvl4pPr marL="1028700" indent="0">
              <a:buNone/>
              <a:defRPr sz="800"/>
            </a:lvl4pPr>
            <a:lvl5pPr marL="1371600" indent="0">
              <a:buNone/>
              <a:defRPr sz="800"/>
            </a:lvl5pPr>
          </a:lstStyle>
          <a:p>
            <a:pPr lvl="0"/>
            <a:r>
              <a:rPr lang="en-US" dirty="0"/>
              <a:t>Title Here</a:t>
            </a:r>
          </a:p>
        </p:txBody>
      </p:sp>
      <p:sp>
        <p:nvSpPr>
          <p:cNvPr id="43" name="Text Placeholder 11"/>
          <p:cNvSpPr>
            <a:spLocks noGrp="1"/>
          </p:cNvSpPr>
          <p:nvPr>
            <p:ph type="body" sz="quarter" idx="29" hasCustomPrompt="1"/>
          </p:nvPr>
        </p:nvSpPr>
        <p:spPr>
          <a:xfrm>
            <a:off x="7123545" y="2632075"/>
            <a:ext cx="1777278" cy="2009775"/>
          </a:xfrm>
          <a:prstGeom prst="rect">
            <a:avLst/>
          </a:prstGeom>
        </p:spPr>
        <p:txBody>
          <a:bodyPr vert="horz"/>
          <a:lstStyle>
            <a:lvl1pPr marL="0" indent="0">
              <a:buNone/>
              <a:defRPr sz="1050"/>
            </a:lvl1pPr>
          </a:lstStyle>
          <a:p>
            <a:pPr lvl="0">
              <a:lnSpc>
                <a:spcPct val="110000"/>
              </a:lnSpc>
            </a:pPr>
            <a:r>
              <a:rPr lang="en-US" sz="1100" dirty="0" err="1">
                <a:solidFill>
                  <a:srgbClr val="444444"/>
                </a:solidFill>
              </a:rPr>
              <a:t>Lorem</a:t>
            </a:r>
            <a:r>
              <a:rPr lang="en-US" sz="1100" dirty="0">
                <a:solidFill>
                  <a:srgbClr val="444444"/>
                </a:solidFill>
              </a:rPr>
              <a:t> </a:t>
            </a:r>
            <a:r>
              <a:rPr lang="en-US" sz="1100" dirty="0" err="1">
                <a:solidFill>
                  <a:srgbClr val="444444"/>
                </a:solidFill>
              </a:rPr>
              <a:t>ipsum</a:t>
            </a:r>
            <a:r>
              <a:rPr lang="en-US" sz="1100" dirty="0">
                <a:solidFill>
                  <a:srgbClr val="444444"/>
                </a:solidFill>
              </a:rPr>
              <a:t> dolor sit </a:t>
            </a:r>
            <a:r>
              <a:rPr lang="en-US" sz="1100" dirty="0" err="1">
                <a:solidFill>
                  <a:srgbClr val="444444"/>
                </a:solidFill>
              </a:rPr>
              <a:t>amet</a:t>
            </a:r>
            <a:r>
              <a:rPr lang="en-US" sz="1100" dirty="0">
                <a:solidFill>
                  <a:srgbClr val="444444"/>
                </a:solidFill>
              </a:rPr>
              <a:t>, </a:t>
            </a:r>
            <a:r>
              <a:rPr lang="en-US" sz="1100" dirty="0" err="1">
                <a:solidFill>
                  <a:srgbClr val="444444"/>
                </a:solidFill>
              </a:rPr>
              <a:t>consectetur</a:t>
            </a:r>
            <a:r>
              <a:rPr lang="en-US" sz="1100" dirty="0">
                <a:solidFill>
                  <a:srgbClr val="444444"/>
                </a:solidFill>
              </a:rPr>
              <a:t> </a:t>
            </a:r>
            <a:r>
              <a:rPr lang="en-US" sz="1100" dirty="0" err="1">
                <a:solidFill>
                  <a:srgbClr val="444444"/>
                </a:solidFill>
              </a:rPr>
              <a:t>adipiscing</a:t>
            </a:r>
            <a:r>
              <a:rPr lang="en-US" sz="1100" dirty="0">
                <a:solidFill>
                  <a:srgbClr val="444444"/>
                </a:solidFill>
              </a:rPr>
              <a:t> </a:t>
            </a:r>
            <a:r>
              <a:rPr lang="en-US" sz="1100" dirty="0" err="1">
                <a:solidFill>
                  <a:srgbClr val="444444"/>
                </a:solidFill>
              </a:rPr>
              <a:t>elit</a:t>
            </a:r>
            <a:r>
              <a:rPr lang="en-US" sz="1100" dirty="0">
                <a:solidFill>
                  <a:srgbClr val="444444"/>
                </a:solidFill>
              </a:rPr>
              <a:t>. </a:t>
            </a:r>
            <a:endParaRPr lang="en-US" dirty="0"/>
          </a:p>
        </p:txBody>
      </p:sp>
      <p:sp>
        <p:nvSpPr>
          <p:cNvPr id="44" name="Picture Placeholder 3"/>
          <p:cNvSpPr>
            <a:spLocks noGrp="1"/>
          </p:cNvSpPr>
          <p:nvPr>
            <p:ph type="pic" sz="quarter" idx="30" hasCustomPrompt="1"/>
          </p:nvPr>
        </p:nvSpPr>
        <p:spPr>
          <a:xfrm>
            <a:off x="2966892"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
        <p:nvSpPr>
          <p:cNvPr id="45" name="Picture Placeholder 3"/>
          <p:cNvSpPr>
            <a:spLocks noGrp="1"/>
          </p:cNvSpPr>
          <p:nvPr>
            <p:ph type="pic" sz="quarter" idx="31" hasCustomPrompt="1"/>
          </p:nvPr>
        </p:nvSpPr>
        <p:spPr>
          <a:xfrm>
            <a:off x="5264438"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
        <p:nvSpPr>
          <p:cNvPr id="46" name="Picture Placeholder 3"/>
          <p:cNvSpPr>
            <a:spLocks noGrp="1"/>
          </p:cNvSpPr>
          <p:nvPr>
            <p:ph type="pic" sz="quarter" idx="32" hasCustomPrompt="1"/>
          </p:nvPr>
        </p:nvSpPr>
        <p:spPr>
          <a:xfrm>
            <a:off x="7527347" y="900545"/>
            <a:ext cx="912380" cy="923637"/>
          </a:xfrm>
          <a:prstGeom prst="rect">
            <a:avLst/>
          </a:prstGeom>
        </p:spPr>
        <p:txBody>
          <a:bodyPr vert="horz" anchor="ctr"/>
          <a:lstStyle>
            <a:lvl1pPr marL="0" marR="0" indent="0" algn="ctr" defTabSz="342900" rtl="0" eaLnBrk="1" fontAlgn="auto" latinLnBrk="0" hangingPunct="1">
              <a:lnSpc>
                <a:spcPct val="100000"/>
              </a:lnSpc>
              <a:spcBef>
                <a:spcPct val="20000"/>
              </a:spcBef>
              <a:spcAft>
                <a:spcPts val="0"/>
              </a:spcAft>
              <a:buClr>
                <a:srgbClr val="39C2D7"/>
              </a:buClr>
              <a:buSzTx/>
              <a:buFont typeface="Arial"/>
              <a:buNone/>
              <a:tabLst/>
              <a:defRPr sz="1200"/>
            </a:lvl1pPr>
          </a:lstStyle>
          <a:p>
            <a:r>
              <a:rPr lang="en-US" dirty="0"/>
              <a:t>Headshot</a:t>
            </a:r>
          </a:p>
        </p:txBody>
      </p:sp>
    </p:spTree>
    <p:extLst>
      <p:ext uri="{BB962C8B-B14F-4D97-AF65-F5344CB8AC3E}">
        <p14:creationId xmlns:p14="http://schemas.microsoft.com/office/powerpoint/2010/main" val="1676058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3" name="Rectangle 2"/>
          <p:cNvSpPr/>
          <p:nvPr/>
        </p:nvSpPr>
        <p:spPr>
          <a:xfrm>
            <a:off x="0" y="704850"/>
            <a:ext cx="9144000" cy="278376"/>
          </a:xfrm>
          <a:prstGeom prst="rect">
            <a:avLst/>
          </a:prstGeom>
          <a:solidFill>
            <a:srgbClr val="2FC2D9"/>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900"/>
            <a:endParaRPr lang="en-US" sz="1400" dirty="0">
              <a:solidFill>
                <a:prstClr val="white"/>
              </a:solidFill>
            </a:endParaRPr>
          </a:p>
        </p:txBody>
      </p:sp>
      <p:sp>
        <p:nvSpPr>
          <p:cNvPr id="5" name="Oval 4"/>
          <p:cNvSpPr/>
          <p:nvPr/>
        </p:nvSpPr>
        <p:spPr>
          <a:xfrm>
            <a:off x="950590" y="844038"/>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342900"/>
            <a:r>
              <a:rPr lang="en-US" sz="1500" dirty="0">
                <a:solidFill>
                  <a:prstClr val="white"/>
                </a:solidFill>
                <a:latin typeface="Arial Black"/>
                <a:cs typeface="Arial Black"/>
              </a:rPr>
              <a:t>1</a:t>
            </a:r>
          </a:p>
        </p:txBody>
      </p:sp>
      <p:cxnSp>
        <p:nvCxnSpPr>
          <p:cNvPr id="9" name="Straight Connector 8"/>
          <p:cNvCxnSpPr/>
          <p:nvPr/>
        </p:nvCxnSpPr>
        <p:spPr>
          <a:xfrm flipV="1">
            <a:off x="2284359" y="699517"/>
            <a:ext cx="0" cy="4152154"/>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570359" y="708318"/>
            <a:ext cx="1" cy="4143353"/>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6854717" y="699516"/>
            <a:ext cx="1" cy="4152155"/>
          </a:xfrm>
          <a:prstGeom prst="line">
            <a:avLst/>
          </a:prstGeom>
          <a:ln w="12700">
            <a:solidFill>
              <a:srgbClr val="E6E6E6"/>
            </a:solidFill>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3233307" y="844038"/>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342900"/>
            <a:r>
              <a:rPr lang="hu-HU" sz="1500" dirty="0">
                <a:solidFill>
                  <a:prstClr val="white"/>
                </a:solidFill>
                <a:latin typeface="Arial Black"/>
                <a:cs typeface="Arial Black"/>
              </a:rPr>
              <a:t>2</a:t>
            </a:r>
            <a:endParaRPr lang="en-US" sz="1500" dirty="0">
              <a:solidFill>
                <a:prstClr val="white"/>
              </a:solidFill>
              <a:latin typeface="Arial Black"/>
              <a:cs typeface="Arial Black"/>
            </a:endParaRPr>
          </a:p>
        </p:txBody>
      </p:sp>
      <p:sp>
        <p:nvSpPr>
          <p:cNvPr id="18" name="Oval 17"/>
          <p:cNvSpPr/>
          <p:nvPr/>
        </p:nvSpPr>
        <p:spPr>
          <a:xfrm>
            <a:off x="5527516" y="844038"/>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342900"/>
            <a:r>
              <a:rPr lang="hu-HU" sz="1500" dirty="0">
                <a:solidFill>
                  <a:prstClr val="white"/>
                </a:solidFill>
                <a:latin typeface="Arial Black"/>
                <a:cs typeface="Arial Black"/>
              </a:rPr>
              <a:t>3</a:t>
            </a:r>
            <a:endParaRPr lang="en-US" sz="1500" dirty="0">
              <a:solidFill>
                <a:prstClr val="white"/>
              </a:solidFill>
              <a:latin typeface="Arial Black"/>
              <a:cs typeface="Arial Black"/>
            </a:endParaRPr>
          </a:p>
        </p:txBody>
      </p:sp>
      <p:sp>
        <p:nvSpPr>
          <p:cNvPr id="23" name="Oval 22"/>
          <p:cNvSpPr/>
          <p:nvPr/>
        </p:nvSpPr>
        <p:spPr>
          <a:xfrm>
            <a:off x="7802023" y="844038"/>
            <a:ext cx="374223" cy="348437"/>
          </a:xfrm>
          <a:prstGeom prst="ellipse">
            <a:avLst/>
          </a:prstGeom>
          <a:solidFill>
            <a:srgbClr val="2FC2D9"/>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27432" rIns="0" rtlCol="0" anchor="ctr" anchorCtr="0"/>
          <a:lstStyle/>
          <a:p>
            <a:pPr algn="ctr" defTabSz="342900"/>
            <a:r>
              <a:rPr lang="hu-HU" sz="1500" dirty="0">
                <a:solidFill>
                  <a:prstClr val="white"/>
                </a:solidFill>
                <a:latin typeface="Arial Black"/>
                <a:cs typeface="Arial Black"/>
              </a:rPr>
              <a:t>4</a:t>
            </a:r>
            <a:endParaRPr lang="en-US" sz="1500" dirty="0">
              <a:solidFill>
                <a:prstClr val="white"/>
              </a:solidFill>
              <a:latin typeface="Arial Black"/>
              <a:cs typeface="Arial Black"/>
            </a:endParaRPr>
          </a:p>
        </p:txBody>
      </p:sp>
      <p:sp>
        <p:nvSpPr>
          <p:cNvPr id="27" name="Text Placeholder 6"/>
          <p:cNvSpPr>
            <a:spLocks noGrp="1"/>
          </p:cNvSpPr>
          <p:nvPr>
            <p:ph type="body" sz="quarter" idx="10" hasCustomPrompt="1"/>
          </p:nvPr>
        </p:nvSpPr>
        <p:spPr>
          <a:xfrm>
            <a:off x="0" y="0"/>
            <a:ext cx="9144000" cy="699516"/>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000" baseline="0">
                <a:latin typeface="Arial Black"/>
                <a:cs typeface="Arial Black"/>
              </a:defRPr>
            </a:lvl1pPr>
          </a:lstStyle>
          <a:p>
            <a:pPr lvl="0"/>
            <a:r>
              <a:rPr lang="en-US" dirty="0"/>
              <a:t>CLICK TO ADD TITLE</a:t>
            </a:r>
          </a:p>
        </p:txBody>
      </p:sp>
      <p:sp>
        <p:nvSpPr>
          <p:cNvPr id="29" name="Text Placeholder 28"/>
          <p:cNvSpPr>
            <a:spLocks noGrp="1"/>
          </p:cNvSpPr>
          <p:nvPr>
            <p:ph type="body" sz="quarter" idx="11" hasCustomPrompt="1"/>
          </p:nvPr>
        </p:nvSpPr>
        <p:spPr>
          <a:xfrm>
            <a:off x="242888" y="1373188"/>
            <a:ext cx="1800225" cy="2921000"/>
          </a:xfrm>
          <a:prstGeom prst="rect">
            <a:avLst/>
          </a:prstGeom>
        </p:spPr>
        <p:txBody>
          <a:bodyPr vert="horz"/>
          <a:lstStyle>
            <a:lvl1pPr marL="0" indent="0">
              <a:lnSpc>
                <a:spcPts val="1200"/>
              </a:lnSpc>
              <a:spcAft>
                <a:spcPts val="975"/>
              </a:spcAft>
              <a:buClr>
                <a:srgbClr val="2FC2D9"/>
              </a:buClr>
              <a:buFont typeface="Arial"/>
              <a:buNone/>
              <a:defRPr sz="1200"/>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0" name="Text Placeholder 28"/>
          <p:cNvSpPr>
            <a:spLocks noGrp="1"/>
          </p:cNvSpPr>
          <p:nvPr>
            <p:ph type="body" sz="quarter" idx="12" hasCustomPrompt="1"/>
          </p:nvPr>
        </p:nvSpPr>
        <p:spPr>
          <a:xfrm>
            <a:off x="2528888" y="1373188"/>
            <a:ext cx="1800225" cy="2921000"/>
          </a:xfrm>
          <a:prstGeom prst="rect">
            <a:avLst/>
          </a:prstGeom>
        </p:spPr>
        <p:txBody>
          <a:bodyPr vert="horz"/>
          <a:lstStyle>
            <a:lvl1pPr marL="0" indent="0">
              <a:lnSpc>
                <a:spcPts val="1200"/>
              </a:lnSpc>
              <a:spcAft>
                <a:spcPts val="975"/>
              </a:spcAft>
              <a:buClr>
                <a:srgbClr val="2FC2D9"/>
              </a:buClr>
              <a:buFont typeface="Arial"/>
              <a:buNone/>
              <a:defRPr sz="1200"/>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1" name="Text Placeholder 28"/>
          <p:cNvSpPr>
            <a:spLocks noGrp="1"/>
          </p:cNvSpPr>
          <p:nvPr>
            <p:ph type="body" sz="quarter" idx="13" hasCustomPrompt="1"/>
          </p:nvPr>
        </p:nvSpPr>
        <p:spPr>
          <a:xfrm>
            <a:off x="4814888" y="1373188"/>
            <a:ext cx="1800225" cy="2921000"/>
          </a:xfrm>
          <a:prstGeom prst="rect">
            <a:avLst/>
          </a:prstGeom>
        </p:spPr>
        <p:txBody>
          <a:bodyPr vert="horz"/>
          <a:lstStyle>
            <a:lvl1pPr marL="0" indent="0">
              <a:lnSpc>
                <a:spcPts val="1200"/>
              </a:lnSpc>
              <a:spcAft>
                <a:spcPts val="975"/>
              </a:spcAft>
              <a:buClr>
                <a:srgbClr val="2FC2D9"/>
              </a:buClr>
              <a:buFont typeface="Arial"/>
              <a:buNone/>
              <a:defRPr sz="1200"/>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
        <p:nvSpPr>
          <p:cNvPr id="32" name="Text Placeholder 28"/>
          <p:cNvSpPr>
            <a:spLocks noGrp="1"/>
          </p:cNvSpPr>
          <p:nvPr>
            <p:ph type="body" sz="quarter" idx="14" hasCustomPrompt="1"/>
          </p:nvPr>
        </p:nvSpPr>
        <p:spPr>
          <a:xfrm>
            <a:off x="7100888" y="1373188"/>
            <a:ext cx="1800225" cy="2921000"/>
          </a:xfrm>
          <a:prstGeom prst="rect">
            <a:avLst/>
          </a:prstGeom>
        </p:spPr>
        <p:txBody>
          <a:bodyPr vert="horz"/>
          <a:lstStyle>
            <a:lvl1pPr marL="0" indent="0">
              <a:lnSpc>
                <a:spcPts val="1200"/>
              </a:lnSpc>
              <a:spcAft>
                <a:spcPts val="975"/>
              </a:spcAft>
              <a:buClr>
                <a:srgbClr val="2FC2D9"/>
              </a:buClr>
              <a:buFont typeface="Arial"/>
              <a:buNone/>
              <a:defRPr sz="1200"/>
            </a:lvl1pPr>
          </a:lstStyle>
          <a:p>
            <a:pPr algn="ctr">
              <a:lnSpc>
                <a:spcPts val="1350"/>
              </a:lnSpc>
            </a:pPr>
            <a:r>
              <a:rPr lang="en-US" sz="1200" cap="all" dirty="0" err="1">
                <a:solidFill>
                  <a:srgbClr val="444444"/>
                </a:solidFill>
                <a:latin typeface="Arial Black"/>
                <a:cs typeface="Arial Black"/>
              </a:rPr>
              <a:t>Lorem</a:t>
            </a:r>
            <a:r>
              <a:rPr lang="en-US" sz="1200" cap="all" dirty="0">
                <a:solidFill>
                  <a:srgbClr val="444444"/>
                </a:solidFill>
                <a:latin typeface="Arial Black"/>
                <a:cs typeface="Arial Black"/>
              </a:rPr>
              <a:t> </a:t>
            </a:r>
            <a:br>
              <a:rPr lang="en-US" sz="1200" cap="all" dirty="0">
                <a:solidFill>
                  <a:srgbClr val="444444"/>
                </a:solidFill>
                <a:latin typeface="Arial Black"/>
                <a:cs typeface="Arial Black"/>
              </a:rPr>
            </a:br>
            <a:r>
              <a:rPr lang="en-US" sz="1200" cap="all" dirty="0" err="1">
                <a:solidFill>
                  <a:srgbClr val="444444"/>
                </a:solidFill>
                <a:latin typeface="Arial Black"/>
                <a:cs typeface="Arial Black"/>
              </a:rPr>
              <a:t>ipsum</a:t>
            </a:r>
            <a:r>
              <a:rPr lang="en-US" sz="1200" cap="all" dirty="0">
                <a:solidFill>
                  <a:srgbClr val="444444"/>
                </a:solidFill>
                <a:latin typeface="Arial Black"/>
                <a:cs typeface="Arial Black"/>
              </a:rPr>
              <a:t> dolor </a:t>
            </a:r>
            <a:br>
              <a:rPr lang="en-US" sz="1200" cap="all" dirty="0">
                <a:solidFill>
                  <a:srgbClr val="444444"/>
                </a:solidFill>
                <a:latin typeface="Arial Black"/>
                <a:cs typeface="Arial Black"/>
              </a:rPr>
            </a:br>
            <a:r>
              <a:rPr lang="en-US" sz="1200" cap="all" dirty="0">
                <a:solidFill>
                  <a:srgbClr val="444444"/>
                </a:solidFill>
                <a:latin typeface="Arial Black"/>
                <a:cs typeface="Arial Black"/>
              </a:rPr>
              <a:t>sit </a:t>
            </a:r>
            <a:r>
              <a:rPr lang="en-US" sz="1200" cap="all" dirty="0" err="1">
                <a:solidFill>
                  <a:srgbClr val="444444"/>
                </a:solidFill>
                <a:latin typeface="Arial Black"/>
                <a:cs typeface="Arial Black"/>
              </a:rPr>
              <a:t>amet</a:t>
            </a:r>
            <a:endParaRPr lang="en-US" sz="1200" cap="all" dirty="0">
              <a:solidFill>
                <a:srgbClr val="444444"/>
              </a:solidFill>
              <a:latin typeface="Arial Black"/>
              <a:cs typeface="Arial Black"/>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Sed</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diam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nonummy</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nibh</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tincidunt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ut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laoreet</a:t>
            </a:r>
            <a:r>
              <a:rPr lang="en-US" sz="1100" dirty="0">
                <a:solidFill>
                  <a:srgbClr val="444444"/>
                </a:solidFill>
                <a:latin typeface="Trebuchet MS"/>
                <a:cs typeface="Trebuchet MS"/>
              </a:rPr>
              <a:t> magna </a:t>
            </a:r>
            <a:r>
              <a:rPr lang="en-US" sz="1100" dirty="0" err="1">
                <a:solidFill>
                  <a:srgbClr val="444444"/>
                </a:solidFill>
                <a:latin typeface="Trebuchet MS"/>
                <a:cs typeface="Trebuchet MS"/>
              </a:rPr>
              <a:t>erat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volutpat</a:t>
            </a:r>
            <a:endParaRPr lang="en-US" sz="1100" dirty="0">
              <a:solidFill>
                <a:srgbClr val="444444"/>
              </a:solidFill>
              <a:latin typeface="Trebuchet MS"/>
              <a:cs typeface="Trebuchet MS"/>
            </a:endParaRPr>
          </a:p>
          <a:p>
            <a:pPr marL="128588" indent="-128588">
              <a:lnSpc>
                <a:spcPts val="1200"/>
              </a:lnSpc>
              <a:spcAft>
                <a:spcPts val="975"/>
              </a:spcAft>
              <a:buClr>
                <a:srgbClr val="2FC2D9"/>
              </a:buClr>
              <a:buFont typeface="Arial"/>
              <a:buChar char="•"/>
            </a:pPr>
            <a:r>
              <a:rPr lang="en-US" sz="1100" dirty="0" err="1">
                <a:solidFill>
                  <a:srgbClr val="444444"/>
                </a:solidFill>
                <a:latin typeface="Trebuchet MS"/>
                <a:cs typeface="Trebuchet MS"/>
              </a:rPr>
              <a:t>Lorem</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ipsum</a:t>
            </a:r>
            <a:r>
              <a:rPr lang="en-US" sz="1100" dirty="0">
                <a:solidFill>
                  <a:srgbClr val="444444"/>
                </a:solidFill>
                <a:latin typeface="Trebuchet MS"/>
                <a:cs typeface="Trebuchet MS"/>
              </a:rPr>
              <a:t> dolor sit </a:t>
            </a:r>
            <a:r>
              <a:rPr lang="en-US" sz="1100" dirty="0" err="1">
                <a:solidFill>
                  <a:srgbClr val="444444"/>
                </a:solidFill>
                <a:latin typeface="Trebuchet MS"/>
                <a:cs typeface="Trebuchet MS"/>
              </a:rPr>
              <a:t>amet</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consec</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tetuer</a:t>
            </a:r>
            <a:r>
              <a:rPr lang="en-US" sz="1100" dirty="0">
                <a:solidFill>
                  <a:srgbClr val="444444"/>
                </a:solidFill>
                <a:latin typeface="Trebuchet MS"/>
                <a:cs typeface="Trebuchet MS"/>
              </a:rPr>
              <a:t> </a:t>
            </a:r>
            <a:r>
              <a:rPr lang="en-US" sz="1100" dirty="0" err="1">
                <a:solidFill>
                  <a:srgbClr val="444444"/>
                </a:solidFill>
                <a:latin typeface="Trebuchet MS"/>
                <a:cs typeface="Trebuchet MS"/>
              </a:rPr>
              <a:t>adipiscing</a:t>
            </a:r>
            <a:r>
              <a:rPr lang="en-US" sz="1100" dirty="0">
                <a:solidFill>
                  <a:srgbClr val="444444"/>
                </a:solidFill>
                <a:latin typeface="Trebuchet MS"/>
                <a:cs typeface="Trebuchet MS"/>
              </a:rPr>
              <a:t> </a:t>
            </a:r>
          </a:p>
          <a:p>
            <a:pPr algn="ctr">
              <a:lnSpc>
                <a:spcPts val="1350"/>
              </a:lnSpc>
            </a:pPr>
            <a:endParaRPr lang="en-US" sz="1200" cap="all" dirty="0">
              <a:solidFill>
                <a:srgbClr val="444444"/>
              </a:solidFill>
              <a:latin typeface="Arial Black"/>
              <a:cs typeface="Arial Black"/>
            </a:endParaRPr>
          </a:p>
        </p:txBody>
      </p:sp>
    </p:spTree>
    <p:extLst>
      <p:ext uri="{BB962C8B-B14F-4D97-AF65-F5344CB8AC3E}">
        <p14:creationId xmlns:p14="http://schemas.microsoft.com/office/powerpoint/2010/main" val="107960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4856480"/>
            <a:ext cx="9155206" cy="2982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defTabSz="342900"/>
            <a:endParaRPr lang="en-US" sz="1400" dirty="0">
              <a:solidFill>
                <a:prstClr val="white"/>
              </a:solidFill>
            </a:endParaRPr>
          </a:p>
        </p:txBody>
      </p:sp>
      <p:sp>
        <p:nvSpPr>
          <p:cNvPr id="13" name="TextBox 12"/>
          <p:cNvSpPr txBox="1"/>
          <p:nvPr/>
        </p:nvSpPr>
        <p:spPr>
          <a:xfrm>
            <a:off x="7421113" y="4900039"/>
            <a:ext cx="1493520" cy="192360"/>
          </a:xfrm>
          <a:prstGeom prst="rect">
            <a:avLst/>
          </a:prstGeom>
          <a:noFill/>
        </p:spPr>
        <p:txBody>
          <a:bodyPr wrap="square" lIns="68580" tIns="34290" rIns="68580" bIns="34290" rtlCol="0">
            <a:spAutoFit/>
          </a:bodyPr>
          <a:lstStyle/>
          <a:p>
            <a:pPr algn="r" defTabSz="342900"/>
            <a:fld id="{C2C0EDAD-27A0-9447-9004-E733B36B95C3}" type="slidenum">
              <a:rPr lang="en-US" sz="800" smtClean="0">
                <a:solidFill>
                  <a:srgbClr val="CCCCCC"/>
                </a:solidFill>
                <a:cs typeface="Trebuchet MS"/>
              </a:rPr>
              <a:pPr algn="r" defTabSz="342900"/>
              <a:t>‹#›</a:t>
            </a:fld>
            <a:endParaRPr lang="en-US" sz="800" dirty="0">
              <a:solidFill>
                <a:srgbClr val="CCCCCC"/>
              </a:solidFill>
              <a:cs typeface="Trebuchet MS"/>
            </a:endParaRPr>
          </a:p>
        </p:txBody>
      </p:sp>
      <p:sp>
        <p:nvSpPr>
          <p:cNvPr id="38" name="TextBox 37"/>
          <p:cNvSpPr txBox="1"/>
          <p:nvPr/>
        </p:nvSpPr>
        <p:spPr>
          <a:xfrm>
            <a:off x="880559" y="4921739"/>
            <a:ext cx="2316480" cy="161583"/>
          </a:xfrm>
          <a:prstGeom prst="rect">
            <a:avLst/>
          </a:prstGeom>
          <a:noFill/>
        </p:spPr>
        <p:txBody>
          <a:bodyPr wrap="square" lIns="68580" tIns="34290" rIns="68580" bIns="34290" rtlCol="0">
            <a:spAutoFit/>
          </a:bodyPr>
          <a:lstStyle/>
          <a:p>
            <a:pPr defTabSz="342900"/>
            <a:r>
              <a:rPr lang="en-US" sz="600" kern="0" spc="15" dirty="0">
                <a:solidFill>
                  <a:srgbClr val="CCCCCC"/>
                </a:solidFill>
                <a:cs typeface="Trebuchet MS"/>
              </a:rPr>
              <a:t>CONFIDENTIAL</a:t>
            </a:r>
          </a:p>
        </p:txBody>
      </p:sp>
      <p:cxnSp>
        <p:nvCxnSpPr>
          <p:cNvPr id="7" name="Straight Connector 6"/>
          <p:cNvCxnSpPr/>
          <p:nvPr/>
        </p:nvCxnSpPr>
        <p:spPr>
          <a:xfrm>
            <a:off x="813249" y="4940808"/>
            <a:ext cx="0" cy="123444"/>
          </a:xfrm>
          <a:prstGeom prst="line">
            <a:avLst/>
          </a:prstGeom>
          <a:ln w="3175"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5" name="Picture 4" descr="logo_footer.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32224" y="4931433"/>
            <a:ext cx="476250" cy="169417"/>
          </a:xfrm>
          <a:prstGeom prst="rect">
            <a:avLst/>
          </a:prstGeom>
        </p:spPr>
      </p:pic>
    </p:spTree>
    <p:extLst>
      <p:ext uri="{BB962C8B-B14F-4D97-AF65-F5344CB8AC3E}">
        <p14:creationId xmlns:p14="http://schemas.microsoft.com/office/powerpoint/2010/main" val="304496653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44" r:id="rId18"/>
    <p:sldLayoutId id="2147483781" r:id="rId19"/>
    <p:sldLayoutId id="2147483782" r:id="rId20"/>
  </p:sldLayoutIdLst>
  <p:hf sldNum="0" hdr="0" ftr="0" dt="0"/>
  <p:txStyles>
    <p:titleStyle>
      <a:lvl1pPr algn="l" defTabSz="342900" rtl="0" eaLnBrk="1" latinLnBrk="0" hangingPunct="1">
        <a:spcBef>
          <a:spcPct val="0"/>
        </a:spcBef>
        <a:buNone/>
        <a:defRPr sz="2000" kern="1200" cap="all" baseline="0">
          <a:solidFill>
            <a:schemeClr val="tx1"/>
          </a:solidFill>
          <a:latin typeface="Arial Black"/>
          <a:ea typeface="+mj-ea"/>
          <a:cs typeface="Arial Black"/>
        </a:defRPr>
      </a:lvl1pPr>
    </p:titleStyle>
    <p:bodyStyle>
      <a:lvl1pPr marL="257175" indent="-257175" algn="l" defTabSz="342900" rtl="0" eaLnBrk="1" latinLnBrk="0" hangingPunct="1">
        <a:spcBef>
          <a:spcPct val="20000"/>
        </a:spcBef>
        <a:buClr>
          <a:schemeClr val="accent2"/>
        </a:buClr>
        <a:buFont typeface="Arial"/>
        <a:buChar char="•"/>
        <a:defRPr sz="1500" kern="1200">
          <a:solidFill>
            <a:schemeClr val="tx1"/>
          </a:solidFill>
          <a:latin typeface="Trebuchet MS"/>
          <a:ea typeface="+mn-ea"/>
          <a:cs typeface="Trebuchet MS"/>
        </a:defRPr>
      </a:lvl1pPr>
      <a:lvl2pPr marL="557213" indent="-214313" algn="l" defTabSz="342900" rtl="0" eaLnBrk="1" latinLnBrk="0" hangingPunct="1">
        <a:spcBef>
          <a:spcPct val="20000"/>
        </a:spcBef>
        <a:buFont typeface="Arial"/>
        <a:buChar char="–"/>
        <a:defRPr sz="1400" kern="1200">
          <a:solidFill>
            <a:schemeClr val="tx1"/>
          </a:solidFill>
          <a:latin typeface="Trebuchet MS"/>
          <a:ea typeface="+mn-ea"/>
          <a:cs typeface="Trebuchet MS"/>
        </a:defRPr>
      </a:lvl2pPr>
      <a:lvl3pPr marL="857250" indent="-171450" algn="l" defTabSz="342900" rtl="0" eaLnBrk="1" latinLnBrk="0" hangingPunct="1">
        <a:spcBef>
          <a:spcPct val="20000"/>
        </a:spcBef>
        <a:buFont typeface="Arial"/>
        <a:buChar char="•"/>
        <a:defRPr sz="1200" kern="1200">
          <a:solidFill>
            <a:schemeClr val="tx1"/>
          </a:solidFill>
          <a:latin typeface="Trebuchet MS"/>
          <a:ea typeface="+mn-ea"/>
          <a:cs typeface="Trebuchet MS"/>
        </a:defRPr>
      </a:lvl3pPr>
      <a:lvl4pPr marL="1200150" indent="-171450" algn="l" defTabSz="342900" rtl="0" eaLnBrk="1" latinLnBrk="0" hangingPunct="1">
        <a:spcBef>
          <a:spcPct val="20000"/>
        </a:spcBef>
        <a:buFont typeface="Arial"/>
        <a:buChar char="–"/>
        <a:defRPr sz="1000" kern="1200">
          <a:solidFill>
            <a:schemeClr val="tx1"/>
          </a:solidFill>
          <a:latin typeface="Trebuchet MS"/>
          <a:ea typeface="+mn-ea"/>
          <a:cs typeface="Trebuchet MS"/>
        </a:defRPr>
      </a:lvl4pPr>
      <a:lvl5pPr marL="1543050" indent="-171450" algn="l" defTabSz="342900" rtl="0" eaLnBrk="1" latinLnBrk="0" hangingPunct="1">
        <a:spcBef>
          <a:spcPct val="20000"/>
        </a:spcBef>
        <a:buFont typeface="Arial"/>
        <a:buChar char="»"/>
        <a:defRPr sz="800" kern="1200">
          <a:solidFill>
            <a:schemeClr val="tx1"/>
          </a:solidFill>
          <a:latin typeface="Trebuchet MS"/>
          <a:ea typeface="+mn-ea"/>
          <a:cs typeface="Trebuchet M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9.tiff"/><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2.emf"/><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5.tiff"/><Relationship Id="rId4" Type="http://schemas.openxmlformats.org/officeDocument/2006/relationships/image" Target="../media/image24.tiff"/></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8.tiff"/></Relationships>
</file>

<file path=ppt/slides/_rels/slide2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tiff"/></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hackernoon.com/testing-node-js-in-2018-10a04dd77391"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ake_view.jpg"/>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5"/>
          </p:nvPr>
        </p:nvSpPr>
        <p:spPr>
          <a:xfrm>
            <a:off x="631825" y="1556683"/>
            <a:ext cx="6910388" cy="586314"/>
          </a:xfrm>
        </p:spPr>
        <p:txBody>
          <a:bodyPr/>
          <a:lstStyle/>
          <a:p>
            <a:r>
              <a:rPr lang="en-US" dirty="0"/>
              <a:t>NodeJS Testing</a:t>
            </a:r>
          </a:p>
        </p:txBody>
      </p:sp>
      <p:sp>
        <p:nvSpPr>
          <p:cNvPr id="4" name="Text Placeholder 3"/>
          <p:cNvSpPr>
            <a:spLocks noGrp="1"/>
          </p:cNvSpPr>
          <p:nvPr>
            <p:ph type="body" sz="quarter" idx="16"/>
          </p:nvPr>
        </p:nvSpPr>
        <p:spPr/>
        <p:txBody>
          <a:bodyPr/>
          <a:lstStyle/>
          <a:p>
            <a:r>
              <a:rPr lang="en-US" dirty="0"/>
              <a:t>Node.js Global Mentoring Program 2018Q4</a:t>
            </a:r>
          </a:p>
        </p:txBody>
      </p:sp>
      <p:sp>
        <p:nvSpPr>
          <p:cNvPr id="5" name="Text Placeholder 4"/>
          <p:cNvSpPr>
            <a:spLocks noGrp="1"/>
          </p:cNvSpPr>
          <p:nvPr>
            <p:ph type="body" sz="quarter" idx="17"/>
          </p:nvPr>
        </p:nvSpPr>
        <p:spPr/>
        <p:txBody>
          <a:bodyPr>
            <a:normAutofit lnSpcReduction="10000"/>
          </a:bodyPr>
          <a:lstStyle/>
          <a:p>
            <a:r>
              <a:rPr lang="en-US" dirty="0"/>
              <a:t>MARCH, 2019</a:t>
            </a:r>
          </a:p>
        </p:txBody>
      </p:sp>
      <p:pic>
        <p:nvPicPr>
          <p:cNvPr id="8" name="Picture Placeholder 7" descr="EPAM_LOGO_gray_blue.png"/>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2892" b="2892"/>
          <a:stretch>
            <a:fillRect/>
          </a:stretch>
        </p:blipFill>
        <p:spPr>
          <a:xfrm>
            <a:off x="627880" y="437113"/>
            <a:ext cx="1243502" cy="458237"/>
          </a:xfrm>
        </p:spPr>
      </p:pic>
    </p:spTree>
    <p:extLst>
      <p:ext uri="{BB962C8B-B14F-4D97-AF65-F5344CB8AC3E}">
        <p14:creationId xmlns:p14="http://schemas.microsoft.com/office/powerpoint/2010/main" val="210164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00000"/>
              </a:lnSpc>
              <a:buNone/>
            </a:pPr>
            <a:r>
              <a:rPr lang="en-US" dirty="0"/>
              <a:t>We can write our testing function every time, but better use exist  testing framework with a lot of additional features.</a:t>
            </a:r>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r>
              <a:rPr lang="en-US" b="1" u="sng" dirty="0"/>
              <a:t>Mocha</a:t>
            </a:r>
            <a:r>
              <a:rPr lang="en-US" dirty="0"/>
              <a:t> is the one of them. It has such features:</a:t>
            </a:r>
          </a:p>
          <a:p>
            <a:pPr>
              <a:lnSpc>
                <a:spcPct val="100000"/>
              </a:lnSpc>
            </a:pPr>
            <a:r>
              <a:rPr lang="ru-RU" dirty="0"/>
              <a:t>с</a:t>
            </a:r>
            <a:r>
              <a:rPr lang="en-US" dirty="0"/>
              <a:t>an be used on both NodeJS and Browser</a:t>
            </a:r>
          </a:p>
          <a:p>
            <a:pPr>
              <a:lnSpc>
                <a:spcPct val="100000"/>
              </a:lnSpc>
            </a:pPr>
            <a:r>
              <a:rPr lang="en-US" dirty="0"/>
              <a:t>flexible and accurate reporting</a:t>
            </a:r>
            <a:endParaRPr lang="ru-RU" dirty="0"/>
          </a:p>
          <a:p>
            <a:pPr>
              <a:lnSpc>
                <a:spcPct val="100000"/>
              </a:lnSpc>
            </a:pPr>
            <a:r>
              <a:rPr lang="en-US" dirty="0"/>
              <a:t>ability to test asynchronous methods</a:t>
            </a:r>
          </a:p>
          <a:p>
            <a:pPr>
              <a:lnSpc>
                <a:spcPct val="100000"/>
              </a:lnSpc>
            </a:pPr>
            <a:r>
              <a:rPr lang="en-US" dirty="0"/>
              <a:t>and more </a:t>
            </a:r>
            <a:r>
              <a:rPr lang="mr-IN" dirty="0"/>
              <a:t>…</a:t>
            </a: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p:sp>
        <p:nvSpPr>
          <p:cNvPr id="2" name="Text Placeholder 1"/>
          <p:cNvSpPr>
            <a:spLocks noGrp="1"/>
          </p:cNvSpPr>
          <p:nvPr>
            <p:ph type="body" sz="quarter" idx="10"/>
          </p:nvPr>
        </p:nvSpPr>
        <p:spPr/>
        <p:txBody>
          <a:bodyPr/>
          <a:lstStyle/>
          <a:p>
            <a:r>
              <a:rPr lang="en-US" dirty="0"/>
              <a:t>Mocha framework</a:t>
            </a:r>
          </a:p>
        </p:txBody>
      </p:sp>
    </p:spTree>
    <p:extLst>
      <p:ext uri="{BB962C8B-B14F-4D97-AF65-F5344CB8AC3E}">
        <p14:creationId xmlns:p14="http://schemas.microsoft.com/office/powerpoint/2010/main" val="62072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00000"/>
              </a:lnSpc>
              <a:buNone/>
            </a:pPr>
            <a:r>
              <a:rPr lang="en-US" dirty="0"/>
              <a:t>To add mocha to our project, we just need to install it as </a:t>
            </a:r>
            <a:r>
              <a:rPr lang="en-US" dirty="0" err="1"/>
              <a:t>npm</a:t>
            </a:r>
            <a:r>
              <a:rPr lang="en-US" dirty="0"/>
              <a:t> package. To run it, we need to add command “mocha” to </a:t>
            </a:r>
            <a:r>
              <a:rPr lang="en-US" dirty="0" err="1"/>
              <a:t>npm</a:t>
            </a:r>
            <a:r>
              <a:rPr lang="en-US" dirty="0"/>
              <a:t> scripts.</a:t>
            </a:r>
          </a:p>
          <a:p>
            <a:pPr marL="0" indent="0">
              <a:lnSpc>
                <a:spcPct val="100000"/>
              </a:lnSpc>
              <a:buNone/>
            </a:pPr>
            <a:endParaRPr lang="en-US" dirty="0"/>
          </a:p>
          <a:p>
            <a:pPr marL="0" indent="0">
              <a:lnSpc>
                <a:spcPct val="100000"/>
              </a:lnSpc>
              <a:buNone/>
            </a:pPr>
            <a:r>
              <a:rPr lang="en-US" dirty="0"/>
              <a:t>But, let’s prepare testing code:</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p:sp>
        <p:nvSpPr>
          <p:cNvPr id="2" name="Text Placeholder 1"/>
          <p:cNvSpPr>
            <a:spLocks noGrp="1"/>
          </p:cNvSpPr>
          <p:nvPr>
            <p:ph type="body" sz="quarter" idx="10"/>
          </p:nvPr>
        </p:nvSpPr>
        <p:spPr/>
        <p:txBody>
          <a:bodyPr/>
          <a:lstStyle/>
          <a:p>
            <a:r>
              <a:rPr lang="en-US" dirty="0"/>
              <a:t>Mocha framework</a:t>
            </a:r>
          </a:p>
        </p:txBody>
      </p:sp>
      <p:pic>
        <p:nvPicPr>
          <p:cNvPr id="4" name="Picture 3"/>
          <p:cNvPicPr>
            <a:picLocks noChangeAspect="1"/>
          </p:cNvPicPr>
          <p:nvPr/>
        </p:nvPicPr>
        <p:blipFill>
          <a:blip r:embed="rId3"/>
          <a:stretch>
            <a:fillRect/>
          </a:stretch>
        </p:blipFill>
        <p:spPr>
          <a:xfrm>
            <a:off x="457200" y="2518570"/>
            <a:ext cx="2876550" cy="1955800"/>
          </a:xfrm>
          <a:prstGeom prst="rect">
            <a:avLst/>
          </a:prstGeom>
        </p:spPr>
      </p:pic>
    </p:spTree>
    <p:extLst>
      <p:ext uri="{BB962C8B-B14F-4D97-AF65-F5344CB8AC3E}">
        <p14:creationId xmlns:p14="http://schemas.microsoft.com/office/powerpoint/2010/main" val="1947053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dirty="0"/>
              <a:t>And as result, we can test our function again. As you can see, it’s more structured and beautiful </a:t>
            </a:r>
            <a:r>
              <a:rPr lang="en-US" dirty="0">
                <a:sym typeface="Wingdings"/>
              </a:rPr>
              <a:t></a:t>
            </a: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p:sp>
        <p:nvSpPr>
          <p:cNvPr id="2" name="Text Placeholder 1"/>
          <p:cNvSpPr>
            <a:spLocks noGrp="1"/>
          </p:cNvSpPr>
          <p:nvPr>
            <p:ph type="body" sz="quarter" idx="10"/>
          </p:nvPr>
        </p:nvSpPr>
        <p:spPr/>
        <p:txBody>
          <a:bodyPr/>
          <a:lstStyle/>
          <a:p>
            <a:r>
              <a:rPr lang="en-US" dirty="0"/>
              <a:t>Mocha framework</a:t>
            </a:r>
          </a:p>
        </p:txBody>
      </p:sp>
      <p:pic>
        <p:nvPicPr>
          <p:cNvPr id="5" name="Picture 4"/>
          <p:cNvPicPr>
            <a:picLocks noChangeAspect="1"/>
          </p:cNvPicPr>
          <p:nvPr/>
        </p:nvPicPr>
        <p:blipFill>
          <a:blip r:embed="rId3"/>
          <a:stretch>
            <a:fillRect/>
          </a:stretch>
        </p:blipFill>
        <p:spPr>
          <a:xfrm>
            <a:off x="1894247" y="1352550"/>
            <a:ext cx="5355505" cy="3349802"/>
          </a:xfrm>
          <a:prstGeom prst="rect">
            <a:avLst/>
          </a:prstGeom>
        </p:spPr>
      </p:pic>
    </p:spTree>
    <p:extLst>
      <p:ext uri="{BB962C8B-B14F-4D97-AF65-F5344CB8AC3E}">
        <p14:creationId xmlns:p14="http://schemas.microsoft.com/office/powerpoint/2010/main" val="746694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00000"/>
              </a:lnSpc>
              <a:buNone/>
            </a:pPr>
            <a:r>
              <a:rPr lang="en-US" dirty="0"/>
              <a:t>P.S. You no need to write each test by your self again, you can write it in following way for identical tests with different data.</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p:sp>
        <p:nvSpPr>
          <p:cNvPr id="2" name="Text Placeholder 1"/>
          <p:cNvSpPr>
            <a:spLocks noGrp="1"/>
          </p:cNvSpPr>
          <p:nvPr>
            <p:ph type="body" sz="quarter" idx="10"/>
          </p:nvPr>
        </p:nvSpPr>
        <p:spPr/>
        <p:txBody>
          <a:bodyPr/>
          <a:lstStyle/>
          <a:p>
            <a:r>
              <a:rPr lang="en-US" dirty="0"/>
              <a:t>Mocha framework</a:t>
            </a:r>
          </a:p>
        </p:txBody>
      </p:sp>
      <p:pic>
        <p:nvPicPr>
          <p:cNvPr id="5" name="Picture 4"/>
          <p:cNvPicPr>
            <a:picLocks noChangeAspect="1"/>
          </p:cNvPicPr>
          <p:nvPr/>
        </p:nvPicPr>
        <p:blipFill>
          <a:blip r:embed="rId3"/>
          <a:stretch>
            <a:fillRect/>
          </a:stretch>
        </p:blipFill>
        <p:spPr>
          <a:xfrm>
            <a:off x="533400" y="1733550"/>
            <a:ext cx="4190153" cy="1866900"/>
          </a:xfrm>
          <a:prstGeom prst="rect">
            <a:avLst/>
          </a:prstGeom>
        </p:spPr>
      </p:pic>
    </p:spTree>
    <p:extLst>
      <p:ext uri="{BB962C8B-B14F-4D97-AF65-F5344CB8AC3E}">
        <p14:creationId xmlns:p14="http://schemas.microsoft.com/office/powerpoint/2010/main" val="1358475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If we have any failed test, mocha will show us all details about it.</a:t>
            </a:r>
          </a:p>
        </p:txBody>
      </p:sp>
      <p:sp>
        <p:nvSpPr>
          <p:cNvPr id="2" name="Text Placeholder 1"/>
          <p:cNvSpPr>
            <a:spLocks noGrp="1"/>
          </p:cNvSpPr>
          <p:nvPr>
            <p:ph type="body" sz="quarter" idx="10"/>
          </p:nvPr>
        </p:nvSpPr>
        <p:spPr/>
        <p:txBody>
          <a:bodyPr/>
          <a:lstStyle/>
          <a:p>
            <a:r>
              <a:rPr lang="en-US" dirty="0"/>
              <a:t>Mocha framework</a:t>
            </a:r>
          </a:p>
        </p:txBody>
      </p:sp>
      <p:pic>
        <p:nvPicPr>
          <p:cNvPr id="4" name="Picture 3"/>
          <p:cNvPicPr>
            <a:picLocks noChangeAspect="1"/>
          </p:cNvPicPr>
          <p:nvPr/>
        </p:nvPicPr>
        <p:blipFill>
          <a:blip r:embed="rId3"/>
          <a:stretch>
            <a:fillRect/>
          </a:stretch>
        </p:blipFill>
        <p:spPr>
          <a:xfrm>
            <a:off x="1981200" y="1504950"/>
            <a:ext cx="5435631" cy="3077889"/>
          </a:xfrm>
          <a:prstGeom prst="rect">
            <a:avLst/>
          </a:prstGeom>
        </p:spPr>
      </p:pic>
    </p:spTree>
    <p:extLst>
      <p:ext uri="{BB962C8B-B14F-4D97-AF65-F5344CB8AC3E}">
        <p14:creationId xmlns:p14="http://schemas.microsoft.com/office/powerpoint/2010/main" val="1562868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More complex errors</a:t>
            </a:r>
            <a:r>
              <a:rPr lang="mr-IN" dirty="0"/>
              <a:t>…</a:t>
            </a:r>
            <a:endParaRPr lang="en-US" dirty="0"/>
          </a:p>
        </p:txBody>
      </p:sp>
      <p:sp>
        <p:nvSpPr>
          <p:cNvPr id="2" name="Text Placeholder 1"/>
          <p:cNvSpPr>
            <a:spLocks noGrp="1"/>
          </p:cNvSpPr>
          <p:nvPr>
            <p:ph type="body" sz="quarter" idx="10"/>
          </p:nvPr>
        </p:nvSpPr>
        <p:spPr/>
        <p:txBody>
          <a:bodyPr/>
          <a:lstStyle/>
          <a:p>
            <a:r>
              <a:rPr lang="en-US" dirty="0"/>
              <a:t>Mocha framework</a:t>
            </a:r>
          </a:p>
        </p:txBody>
      </p:sp>
      <p:pic>
        <p:nvPicPr>
          <p:cNvPr id="5" name="Picture 4"/>
          <p:cNvPicPr>
            <a:picLocks noChangeAspect="1"/>
          </p:cNvPicPr>
          <p:nvPr/>
        </p:nvPicPr>
        <p:blipFill>
          <a:blip r:embed="rId3"/>
          <a:stretch>
            <a:fillRect/>
          </a:stretch>
        </p:blipFill>
        <p:spPr>
          <a:xfrm>
            <a:off x="3685984" y="819150"/>
            <a:ext cx="5003991" cy="4015422"/>
          </a:xfrm>
          <a:prstGeom prst="rect">
            <a:avLst/>
          </a:prstGeom>
        </p:spPr>
      </p:pic>
    </p:spTree>
    <p:extLst>
      <p:ext uri="{BB962C8B-B14F-4D97-AF65-F5344CB8AC3E}">
        <p14:creationId xmlns:p14="http://schemas.microsoft.com/office/powerpoint/2010/main" val="191716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Mocha also has such helping tools and feature.</a:t>
            </a:r>
          </a:p>
          <a:p>
            <a:pPr>
              <a:lnSpc>
                <a:spcPct val="100000"/>
              </a:lnSpc>
            </a:pPr>
            <a:r>
              <a:rPr lang="en-US" dirty="0"/>
              <a:t>Hooks (ability to run code before and after each test or before and after whole process)</a:t>
            </a:r>
          </a:p>
          <a:p>
            <a:pPr>
              <a:lnSpc>
                <a:spcPct val="100000"/>
              </a:lnSpc>
            </a:pPr>
            <a:r>
              <a:rPr lang="en-US" dirty="0"/>
              <a:t>Timeouts</a:t>
            </a:r>
          </a:p>
          <a:p>
            <a:pPr>
              <a:lnSpc>
                <a:spcPct val="100000"/>
              </a:lnSpc>
            </a:pPr>
            <a:r>
              <a:rPr lang="en-US" dirty="0"/>
              <a:t>Asynchronous and Synchronous tests</a:t>
            </a:r>
          </a:p>
          <a:p>
            <a:pPr>
              <a:lnSpc>
                <a:spcPct val="100000"/>
              </a:lnSpc>
            </a:pPr>
            <a:r>
              <a:rPr lang="en-US" dirty="0"/>
              <a:t>Pending, exclusive inclusive tests</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p:sp>
        <p:nvSpPr>
          <p:cNvPr id="2" name="Text Placeholder 1"/>
          <p:cNvSpPr>
            <a:spLocks noGrp="1"/>
          </p:cNvSpPr>
          <p:nvPr>
            <p:ph type="body" sz="quarter" idx="10"/>
          </p:nvPr>
        </p:nvSpPr>
        <p:spPr/>
        <p:txBody>
          <a:bodyPr/>
          <a:lstStyle/>
          <a:p>
            <a:r>
              <a:rPr lang="en-US" dirty="0"/>
              <a:t>Mocha framework</a:t>
            </a:r>
          </a:p>
        </p:txBody>
      </p:sp>
    </p:spTree>
    <p:extLst>
      <p:ext uri="{BB962C8B-B14F-4D97-AF65-F5344CB8AC3E}">
        <p14:creationId xmlns:p14="http://schemas.microsoft.com/office/powerpoint/2010/main" val="1363482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Previous tasks was very simple and “unit” was using just inputs to produce output. But most of time, do use not pure functions, which get or write info somewhere else, or perform any side actions. In this case, we need to user </a:t>
            </a:r>
            <a:r>
              <a:rPr lang="en-US" b="1" u="sng" dirty="0"/>
              <a:t>stubs</a:t>
            </a:r>
            <a:r>
              <a:rPr lang="en-US" dirty="0"/>
              <a:t> and </a:t>
            </a:r>
            <a:r>
              <a:rPr lang="en-US" b="1" u="sng" dirty="0"/>
              <a:t>mocks</a:t>
            </a:r>
            <a:r>
              <a:rPr lang="en-US" dirty="0"/>
              <a:t>.</a:t>
            </a:r>
          </a:p>
          <a:p>
            <a:pPr marL="0" indent="0">
              <a:lnSpc>
                <a:spcPct val="100000"/>
              </a:lnSpc>
              <a:buNone/>
            </a:pPr>
            <a:r>
              <a:rPr lang="en-US" dirty="0"/>
              <a:t>The next problem, we was comparing output of unit with expected result just by typing “===” or using build-in library assert, but in other cases. We may need to compare object, arrays, or just some property of result. For example we need to check, if unit return string with no care about content of this string, or we need to check, if unit return array that consist just of 3 elements. </a:t>
            </a:r>
          </a:p>
          <a:p>
            <a:pPr marL="0" indent="0">
              <a:lnSpc>
                <a:spcPct val="100000"/>
              </a:lnSpc>
              <a:buNone/>
            </a:pPr>
            <a:r>
              <a:rPr lang="en-US" dirty="0"/>
              <a:t>For this purpose there are a lot of </a:t>
            </a:r>
            <a:r>
              <a:rPr lang="en-US" b="1" u="sng" dirty="0"/>
              <a:t>assertion libraries</a:t>
            </a:r>
            <a:r>
              <a:rPr lang="en-US" dirty="0"/>
              <a:t>.</a:t>
            </a:r>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spTree>
    <p:extLst>
      <p:ext uri="{BB962C8B-B14F-4D97-AF65-F5344CB8AC3E}">
        <p14:creationId xmlns:p14="http://schemas.microsoft.com/office/powerpoint/2010/main" val="75870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b="1" u="sng" dirty="0"/>
              <a:t>Chai</a:t>
            </a:r>
            <a:r>
              <a:rPr lang="en-US" dirty="0"/>
              <a:t> is an assertion library, which have some assertion styles for different development testing processes, and it an be used with any testing framework and even without it.</a:t>
            </a:r>
          </a:p>
          <a:p>
            <a:pPr marL="0" indent="0">
              <a:lnSpc>
                <a:spcPct val="100000"/>
              </a:lnSpc>
              <a:buNone/>
            </a:pPr>
            <a:endParaRPr lang="en-US" dirty="0"/>
          </a:p>
          <a:p>
            <a:pPr marL="0" indent="0">
              <a:lnSpc>
                <a:spcPct val="100000"/>
              </a:lnSpc>
              <a:buNone/>
            </a:pPr>
            <a:r>
              <a:rPr lang="en-US" dirty="0"/>
              <a:t>There are three assertion styles:</a:t>
            </a:r>
          </a:p>
          <a:p>
            <a:pPr marL="0" indent="0">
              <a:lnSpc>
                <a:spcPct val="100000"/>
              </a:lnSpc>
              <a:buNone/>
            </a:pPr>
            <a:r>
              <a:rPr lang="en-US" b="1" u="sng" dirty="0"/>
              <a:t>Assert</a:t>
            </a:r>
            <a:r>
              <a:rPr lang="en-US" dirty="0"/>
              <a:t> </a:t>
            </a:r>
            <a:r>
              <a:rPr lang="mr-IN" dirty="0"/>
              <a:t>–</a:t>
            </a:r>
            <a:r>
              <a:rPr lang="en-US" dirty="0"/>
              <a:t> more classis notation similar to </a:t>
            </a:r>
            <a:r>
              <a:rPr lang="en-US" dirty="0" err="1"/>
              <a:t>NodeJs</a:t>
            </a:r>
            <a:r>
              <a:rPr lang="en-US" dirty="0"/>
              <a:t> Build-in package</a:t>
            </a:r>
          </a:p>
          <a:p>
            <a:pPr marL="0" indent="0">
              <a:lnSpc>
                <a:spcPct val="100000"/>
              </a:lnSpc>
              <a:buNone/>
            </a:pPr>
            <a:endParaRPr lang="en-US" dirty="0"/>
          </a:p>
          <a:p>
            <a:pPr marL="0" indent="0">
              <a:lnSpc>
                <a:spcPct val="100000"/>
              </a:lnSpc>
              <a:buNone/>
            </a:pPr>
            <a:r>
              <a:rPr lang="en-US" b="1" u="sng" dirty="0"/>
              <a:t>Expect</a:t>
            </a:r>
            <a:r>
              <a:rPr lang="en-US" dirty="0"/>
              <a:t> </a:t>
            </a:r>
            <a:r>
              <a:rPr lang="mr-IN" dirty="0"/>
              <a:t>–</a:t>
            </a:r>
            <a:r>
              <a:rPr lang="en-US" dirty="0"/>
              <a:t> notation which allows you chain together natural language assertions</a:t>
            </a:r>
          </a:p>
          <a:p>
            <a:pPr marL="0" indent="0">
              <a:lnSpc>
                <a:spcPct val="100000"/>
              </a:lnSpc>
              <a:buNone/>
            </a:pPr>
            <a:endParaRPr lang="en-US" dirty="0"/>
          </a:p>
          <a:p>
            <a:pPr marL="0" indent="0">
              <a:lnSpc>
                <a:spcPct val="100000"/>
              </a:lnSpc>
              <a:buNone/>
            </a:pPr>
            <a:r>
              <a:rPr lang="en-US" b="1" u="sng" dirty="0"/>
              <a:t>Should</a:t>
            </a:r>
            <a:r>
              <a:rPr lang="en-US" dirty="0"/>
              <a:t> </a:t>
            </a:r>
            <a:r>
              <a:rPr lang="mr-IN" dirty="0"/>
              <a:t>–</a:t>
            </a:r>
            <a:r>
              <a:rPr lang="en-US" dirty="0"/>
              <a:t> also chainable notation, but in this case each object are extended with method ‘should’</a:t>
            </a:r>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4" name="Picture 3"/>
          <p:cNvPicPr>
            <a:picLocks noChangeAspect="1"/>
          </p:cNvPicPr>
          <p:nvPr/>
        </p:nvPicPr>
        <p:blipFill>
          <a:blip r:embed="rId3"/>
          <a:stretch>
            <a:fillRect/>
          </a:stretch>
        </p:blipFill>
        <p:spPr>
          <a:xfrm>
            <a:off x="457200" y="2571750"/>
            <a:ext cx="3002280" cy="304800"/>
          </a:xfrm>
          <a:prstGeom prst="rect">
            <a:avLst/>
          </a:prstGeom>
        </p:spPr>
      </p:pic>
      <p:pic>
        <p:nvPicPr>
          <p:cNvPr id="5" name="Picture 4"/>
          <p:cNvPicPr>
            <a:picLocks noChangeAspect="1"/>
          </p:cNvPicPr>
          <p:nvPr/>
        </p:nvPicPr>
        <p:blipFill>
          <a:blip r:embed="rId4"/>
          <a:stretch>
            <a:fillRect/>
          </a:stretch>
        </p:blipFill>
        <p:spPr>
          <a:xfrm>
            <a:off x="459492" y="3206883"/>
            <a:ext cx="2525486" cy="295705"/>
          </a:xfrm>
          <a:prstGeom prst="rect">
            <a:avLst/>
          </a:prstGeom>
        </p:spPr>
      </p:pic>
      <p:pic>
        <p:nvPicPr>
          <p:cNvPr id="6" name="Picture 5"/>
          <p:cNvPicPr>
            <a:picLocks noChangeAspect="1"/>
          </p:cNvPicPr>
          <p:nvPr/>
        </p:nvPicPr>
        <p:blipFill>
          <a:blip r:embed="rId5"/>
          <a:stretch>
            <a:fillRect/>
          </a:stretch>
        </p:blipFill>
        <p:spPr>
          <a:xfrm>
            <a:off x="457200" y="3820406"/>
            <a:ext cx="2057400" cy="331276"/>
          </a:xfrm>
          <a:prstGeom prst="rect">
            <a:avLst/>
          </a:prstGeom>
        </p:spPr>
      </p:pic>
    </p:spTree>
    <p:extLst>
      <p:ext uri="{BB962C8B-B14F-4D97-AF65-F5344CB8AC3E}">
        <p14:creationId xmlns:p14="http://schemas.microsoft.com/office/powerpoint/2010/main" val="619156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b="1" u="sng" dirty="0" err="1"/>
              <a:t>Sinon</a:t>
            </a:r>
            <a:r>
              <a:rPr lang="en-US" dirty="0"/>
              <a:t> is a standalone library with spies, stubs and mocks. It can be used with any testing framework.</a:t>
            </a:r>
          </a:p>
          <a:p>
            <a:pPr marL="0" indent="0">
              <a:lnSpc>
                <a:spcPct val="100000"/>
              </a:lnSpc>
              <a:buNone/>
            </a:pPr>
            <a:endParaRPr lang="en-US" dirty="0"/>
          </a:p>
          <a:p>
            <a:pPr marL="0" indent="0">
              <a:lnSpc>
                <a:spcPct val="100000"/>
              </a:lnSpc>
              <a:buNone/>
            </a:pPr>
            <a:r>
              <a:rPr lang="en-US" b="1" u="sng" dirty="0"/>
              <a:t>Spies</a:t>
            </a:r>
            <a:r>
              <a:rPr lang="en-US" dirty="0"/>
              <a:t> - a test spy is a function that records arguments, return value, the value of this and exception thrown (if any) for all its calls.</a:t>
            </a:r>
          </a:p>
          <a:p>
            <a:pPr marL="0" indent="0">
              <a:lnSpc>
                <a:spcPct val="100000"/>
              </a:lnSpc>
              <a:buNone/>
            </a:pPr>
            <a:endParaRPr lang="en-US" dirty="0"/>
          </a:p>
          <a:p>
            <a:pPr marL="0" indent="0">
              <a:lnSpc>
                <a:spcPct val="100000"/>
              </a:lnSpc>
              <a:buNone/>
            </a:pPr>
            <a:r>
              <a:rPr lang="en-US" b="1" u="sng" dirty="0"/>
              <a:t>Stubs</a:t>
            </a:r>
            <a:r>
              <a:rPr lang="en-US" dirty="0"/>
              <a:t> - functions (spies) with pre-programmed behavior, for example when you need function to return something.</a:t>
            </a:r>
          </a:p>
          <a:p>
            <a:pPr marL="0" indent="0">
              <a:lnSpc>
                <a:spcPct val="100000"/>
              </a:lnSpc>
              <a:buNone/>
            </a:pPr>
            <a:endParaRPr lang="en-US" dirty="0"/>
          </a:p>
          <a:p>
            <a:pPr marL="0" indent="0">
              <a:lnSpc>
                <a:spcPct val="100000"/>
              </a:lnSpc>
              <a:buNone/>
            </a:pPr>
            <a:r>
              <a:rPr lang="en-US" b="1" u="sng" dirty="0"/>
              <a:t>Mocks</a:t>
            </a:r>
            <a:r>
              <a:rPr lang="en-US" dirty="0"/>
              <a:t> - are fake methods (like spies) with pre-programmed behavior (like stubs) as well as pre-programmed expectations, for example you need function to return something, but only if arguments are correct.</a:t>
            </a:r>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spTree>
    <p:extLst>
      <p:ext uri="{BB962C8B-B14F-4D97-AF65-F5344CB8AC3E}">
        <p14:creationId xmlns:p14="http://schemas.microsoft.com/office/powerpoint/2010/main" val="1858427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AGENDA</a:t>
            </a:r>
          </a:p>
        </p:txBody>
      </p:sp>
      <p:sp>
        <p:nvSpPr>
          <p:cNvPr id="3" name="Content Placeholder 2"/>
          <p:cNvSpPr>
            <a:spLocks noGrp="1"/>
          </p:cNvSpPr>
          <p:nvPr>
            <p:ph idx="1"/>
          </p:nvPr>
        </p:nvSpPr>
        <p:spPr/>
        <p:txBody>
          <a:bodyPr>
            <a:noAutofit/>
          </a:bodyPr>
          <a:lstStyle/>
          <a:p>
            <a:pPr marL="285750" indent="-285750">
              <a:buFont typeface="Arial" charset="0"/>
              <a:buChar char="•"/>
            </a:pPr>
            <a:r>
              <a:rPr lang="en-US" dirty="0"/>
              <a:t>Introduction &amp; Prerequisites;</a:t>
            </a:r>
          </a:p>
          <a:p>
            <a:pPr marL="285750" indent="-285750">
              <a:buFont typeface="Arial" charset="0"/>
              <a:buChar char="•"/>
            </a:pPr>
            <a:r>
              <a:rPr lang="en-US" dirty="0"/>
              <a:t>What is Unit Testing;</a:t>
            </a:r>
          </a:p>
          <a:p>
            <a:pPr marL="285750" indent="-285750">
              <a:buFont typeface="Arial" charset="0"/>
              <a:buChar char="•"/>
            </a:pPr>
            <a:r>
              <a:rPr lang="en-US" dirty="0"/>
              <a:t>Mocha usage;</a:t>
            </a:r>
          </a:p>
          <a:p>
            <a:pPr marL="285750" indent="-285750">
              <a:buFont typeface="Arial" charset="0"/>
              <a:buChar char="•"/>
            </a:pPr>
            <a:r>
              <a:rPr lang="en-US" dirty="0"/>
              <a:t>Chai and </a:t>
            </a:r>
            <a:r>
              <a:rPr lang="en-US" dirty="0" err="1"/>
              <a:t>Sinon</a:t>
            </a:r>
            <a:r>
              <a:rPr lang="en-US" dirty="0"/>
              <a:t> usage;</a:t>
            </a:r>
          </a:p>
          <a:p>
            <a:pPr marL="285750" indent="-285750">
              <a:buFont typeface="Arial" charset="0"/>
              <a:buChar char="•"/>
            </a:pPr>
            <a:r>
              <a:rPr lang="en-US" dirty="0"/>
              <a:t>TDD and BDD techniques;</a:t>
            </a:r>
          </a:p>
          <a:p>
            <a:pPr marL="285750" indent="-285750">
              <a:buFont typeface="Arial" charset="0"/>
              <a:buChar char="•"/>
            </a:pPr>
            <a:r>
              <a:rPr lang="en-US" dirty="0"/>
              <a:t>Istanbul. Setup and usage;</a:t>
            </a:r>
          </a:p>
          <a:p>
            <a:pPr marL="285750" indent="-285750">
              <a:buFont typeface="Arial" charset="0"/>
              <a:buChar char="•"/>
            </a:pPr>
            <a:r>
              <a:rPr lang="en-US" dirty="0"/>
              <a:t>Links;</a:t>
            </a:r>
          </a:p>
          <a:p>
            <a:pPr marL="285750" indent="-285750">
              <a:buFont typeface="Arial" charset="0"/>
              <a:buChar char="•"/>
            </a:pPr>
            <a:r>
              <a:rPr lang="en-US" dirty="0"/>
              <a:t>Q&amp;A.</a:t>
            </a:r>
          </a:p>
          <a:p>
            <a:pPr marL="0" indent="0">
              <a:spcBef>
                <a:spcPts val="0"/>
              </a:spcBef>
              <a:buNone/>
            </a:pPr>
            <a:endParaRPr lang="sv-SE" sz="1350" dirty="0"/>
          </a:p>
        </p:txBody>
      </p:sp>
    </p:spTree>
    <p:extLst>
      <p:ext uri="{BB962C8B-B14F-4D97-AF65-F5344CB8AC3E}">
        <p14:creationId xmlns:p14="http://schemas.microsoft.com/office/powerpoint/2010/main" val="262745057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Let’s look into </a:t>
            </a:r>
            <a:r>
              <a:rPr lang="en-US" b="1" u="sng" dirty="0"/>
              <a:t>spies</a:t>
            </a:r>
            <a:r>
              <a:rPr lang="en-US" dirty="0"/>
              <a:t>.</a:t>
            </a:r>
          </a:p>
          <a:p>
            <a:pPr marL="0" indent="0">
              <a:lnSpc>
                <a:spcPct val="100000"/>
              </a:lnSpc>
              <a:buNone/>
            </a:pPr>
            <a:r>
              <a:rPr lang="en-US" dirty="0"/>
              <a:t>Creating:</a:t>
            </a:r>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Usage:</a:t>
            </a:r>
          </a:p>
          <a:p>
            <a:pPr marL="0" indent="0">
              <a:lnSpc>
                <a:spcPct val="100000"/>
              </a:lnSpc>
              <a:buNone/>
            </a:pPr>
            <a:endParaRPr lang="en-US" dirty="0"/>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5" name="Picture 4"/>
          <p:cNvPicPr>
            <a:picLocks noChangeAspect="1"/>
          </p:cNvPicPr>
          <p:nvPr/>
        </p:nvPicPr>
        <p:blipFill>
          <a:blip r:embed="rId3"/>
          <a:stretch>
            <a:fillRect/>
          </a:stretch>
        </p:blipFill>
        <p:spPr>
          <a:xfrm>
            <a:off x="464648" y="2660105"/>
            <a:ext cx="3314700" cy="1251754"/>
          </a:xfrm>
          <a:prstGeom prst="rect">
            <a:avLst/>
          </a:prstGeom>
        </p:spPr>
      </p:pic>
      <p:pic>
        <p:nvPicPr>
          <p:cNvPr id="6" name="Picture 5"/>
          <p:cNvPicPr>
            <a:picLocks noChangeAspect="1"/>
          </p:cNvPicPr>
          <p:nvPr/>
        </p:nvPicPr>
        <p:blipFill>
          <a:blip r:embed="rId4"/>
          <a:stretch>
            <a:fillRect/>
          </a:stretch>
        </p:blipFill>
        <p:spPr>
          <a:xfrm>
            <a:off x="464648" y="1828873"/>
            <a:ext cx="4149348" cy="450850"/>
          </a:xfrm>
          <a:prstGeom prst="rect">
            <a:avLst/>
          </a:prstGeom>
        </p:spPr>
      </p:pic>
      <p:pic>
        <p:nvPicPr>
          <p:cNvPr id="4" name="Picture 3">
            <a:extLst>
              <a:ext uri="{FF2B5EF4-FFF2-40B4-BE49-F238E27FC236}">
                <a16:creationId xmlns:a16="http://schemas.microsoft.com/office/drawing/2014/main" id="{B85C079C-744D-DE4F-89C9-774F000F42F9}"/>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778033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Let’s look into </a:t>
            </a:r>
            <a:r>
              <a:rPr lang="en-US" b="1" u="sng" dirty="0"/>
              <a:t>stubs</a:t>
            </a:r>
            <a:r>
              <a:rPr lang="en-US" dirty="0"/>
              <a:t>.</a:t>
            </a:r>
          </a:p>
          <a:p>
            <a:pPr marL="0" indent="0">
              <a:lnSpc>
                <a:spcPct val="100000"/>
              </a:lnSpc>
              <a:buNone/>
            </a:pPr>
            <a:r>
              <a:rPr lang="en-US" dirty="0"/>
              <a:t>Creating:</a:t>
            </a:r>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Usage:</a:t>
            </a:r>
          </a:p>
          <a:p>
            <a:pPr marL="0" indent="0">
              <a:lnSpc>
                <a:spcPct val="100000"/>
              </a:lnSpc>
              <a:buNone/>
            </a:pPr>
            <a:endParaRPr lang="en-US" dirty="0"/>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6" name="Picture 5"/>
          <p:cNvPicPr>
            <a:picLocks noChangeAspect="1"/>
          </p:cNvPicPr>
          <p:nvPr/>
        </p:nvPicPr>
        <p:blipFill>
          <a:blip r:embed="rId3"/>
          <a:stretch>
            <a:fillRect/>
          </a:stretch>
        </p:blipFill>
        <p:spPr>
          <a:xfrm>
            <a:off x="464647" y="1803991"/>
            <a:ext cx="4184833" cy="475732"/>
          </a:xfrm>
          <a:prstGeom prst="rect">
            <a:avLst/>
          </a:prstGeom>
        </p:spPr>
      </p:pic>
      <p:pic>
        <p:nvPicPr>
          <p:cNvPr id="7" name="Picture 6"/>
          <p:cNvPicPr>
            <a:picLocks noChangeAspect="1"/>
          </p:cNvPicPr>
          <p:nvPr/>
        </p:nvPicPr>
        <p:blipFill>
          <a:blip r:embed="rId4"/>
          <a:stretch>
            <a:fillRect/>
          </a:stretch>
        </p:blipFill>
        <p:spPr>
          <a:xfrm>
            <a:off x="464647" y="2660105"/>
            <a:ext cx="3985539" cy="1130845"/>
          </a:xfrm>
          <a:prstGeom prst="rect">
            <a:avLst/>
          </a:prstGeom>
        </p:spPr>
      </p:pic>
      <p:pic>
        <p:nvPicPr>
          <p:cNvPr id="8" name="Picture 7"/>
          <p:cNvPicPr>
            <a:picLocks noChangeAspect="1"/>
          </p:cNvPicPr>
          <p:nvPr/>
        </p:nvPicPr>
        <p:blipFill>
          <a:blip r:embed="rId5"/>
          <a:stretch>
            <a:fillRect/>
          </a:stretch>
        </p:blipFill>
        <p:spPr>
          <a:xfrm>
            <a:off x="4670728" y="2660105"/>
            <a:ext cx="4123531" cy="1256497"/>
          </a:xfrm>
          <a:prstGeom prst="rect">
            <a:avLst/>
          </a:prstGeom>
        </p:spPr>
      </p:pic>
    </p:spTree>
    <p:extLst>
      <p:ext uri="{BB962C8B-B14F-4D97-AF65-F5344CB8AC3E}">
        <p14:creationId xmlns:p14="http://schemas.microsoft.com/office/powerpoint/2010/main" val="446121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Let’s look into </a:t>
            </a:r>
            <a:r>
              <a:rPr lang="en-US" b="1" u="sng" dirty="0"/>
              <a:t>mocks</a:t>
            </a:r>
            <a:r>
              <a:rPr lang="en-US" dirty="0"/>
              <a:t>.</a:t>
            </a:r>
          </a:p>
          <a:p>
            <a:pPr marL="0" indent="0">
              <a:lnSpc>
                <a:spcPct val="100000"/>
              </a:lnSpc>
              <a:buNone/>
            </a:pPr>
            <a:endParaRPr lang="en-US" dirty="0"/>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4" name="Picture 3"/>
          <p:cNvPicPr>
            <a:picLocks noChangeAspect="1"/>
          </p:cNvPicPr>
          <p:nvPr/>
        </p:nvPicPr>
        <p:blipFill>
          <a:blip r:embed="rId3"/>
          <a:stretch>
            <a:fillRect/>
          </a:stretch>
        </p:blipFill>
        <p:spPr>
          <a:xfrm>
            <a:off x="388437" y="1581150"/>
            <a:ext cx="4347742" cy="2063750"/>
          </a:xfrm>
          <a:prstGeom prst="rect">
            <a:avLst/>
          </a:prstGeom>
        </p:spPr>
      </p:pic>
    </p:spTree>
    <p:extLst>
      <p:ext uri="{BB962C8B-B14F-4D97-AF65-F5344CB8AC3E}">
        <p14:creationId xmlns:p14="http://schemas.microsoft.com/office/powerpoint/2010/main" val="1419457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Now let’s practice. We have database:</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In real life it can contain </a:t>
            </a:r>
            <a:r>
              <a:rPr lang="en-US" dirty="0" err="1"/>
              <a:t>async</a:t>
            </a:r>
            <a:r>
              <a:rPr lang="en-US" dirty="0"/>
              <a:t> calls to API or database driver, but we do not need it. Also we have a class, which called </a:t>
            </a:r>
            <a:r>
              <a:rPr lang="en-US" dirty="0" err="1"/>
              <a:t>ShopingCart</a:t>
            </a:r>
            <a:r>
              <a:rPr lang="en-US" dirty="0"/>
              <a:t> with following API. And we need to write test for this class.</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5" name="Picture 4"/>
          <p:cNvPicPr>
            <a:picLocks noChangeAspect="1"/>
          </p:cNvPicPr>
          <p:nvPr/>
        </p:nvPicPr>
        <p:blipFill>
          <a:blip r:embed="rId3"/>
          <a:stretch>
            <a:fillRect/>
          </a:stretch>
        </p:blipFill>
        <p:spPr>
          <a:xfrm>
            <a:off x="457200" y="1428750"/>
            <a:ext cx="3352800" cy="1247731"/>
          </a:xfrm>
          <a:prstGeom prst="rect">
            <a:avLst/>
          </a:prstGeom>
        </p:spPr>
      </p:pic>
      <p:pic>
        <p:nvPicPr>
          <p:cNvPr id="6" name="Picture 5"/>
          <p:cNvPicPr>
            <a:picLocks noChangeAspect="1"/>
          </p:cNvPicPr>
          <p:nvPr/>
        </p:nvPicPr>
        <p:blipFill>
          <a:blip r:embed="rId4"/>
          <a:stretch>
            <a:fillRect/>
          </a:stretch>
        </p:blipFill>
        <p:spPr>
          <a:xfrm>
            <a:off x="457200" y="3181350"/>
            <a:ext cx="4502150" cy="1548740"/>
          </a:xfrm>
          <a:prstGeom prst="rect">
            <a:avLst/>
          </a:prstGeom>
        </p:spPr>
      </p:pic>
    </p:spTree>
    <p:extLst>
      <p:ext uri="{BB962C8B-B14F-4D97-AF65-F5344CB8AC3E}">
        <p14:creationId xmlns:p14="http://schemas.microsoft.com/office/powerpoint/2010/main" val="1523833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First of all, we need to stub Database methods</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a:p>
            <a:pPr marL="0" indent="0">
              <a:lnSpc>
                <a:spcPct val="100000"/>
              </a:lnSpc>
              <a:buNone/>
            </a:pPr>
            <a:r>
              <a:rPr lang="en-US" dirty="0"/>
              <a:t>Also we need to reset history of this stubs each test, so lets use mocha hook for it:</a:t>
            </a:r>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4" name="Picture 3"/>
          <p:cNvPicPr>
            <a:picLocks/>
          </p:cNvPicPr>
          <p:nvPr/>
        </p:nvPicPr>
        <p:blipFill>
          <a:blip r:embed="rId3"/>
          <a:stretch>
            <a:fillRect/>
          </a:stretch>
        </p:blipFill>
        <p:spPr>
          <a:xfrm>
            <a:off x="457200" y="1428750"/>
            <a:ext cx="2819400" cy="1516380"/>
          </a:xfrm>
          <a:prstGeom prst="rect">
            <a:avLst/>
          </a:prstGeom>
        </p:spPr>
      </p:pic>
      <p:pic>
        <p:nvPicPr>
          <p:cNvPr id="7" name="Picture 6"/>
          <p:cNvPicPr>
            <a:picLocks noChangeAspect="1"/>
          </p:cNvPicPr>
          <p:nvPr/>
        </p:nvPicPr>
        <p:blipFill>
          <a:blip r:embed="rId4"/>
          <a:stretch>
            <a:fillRect/>
          </a:stretch>
        </p:blipFill>
        <p:spPr>
          <a:xfrm>
            <a:off x="457200" y="3638550"/>
            <a:ext cx="1943100" cy="579120"/>
          </a:xfrm>
          <a:prstGeom prst="rect">
            <a:avLst/>
          </a:prstGeom>
        </p:spPr>
      </p:pic>
    </p:spTree>
    <p:extLst>
      <p:ext uri="{BB962C8B-B14F-4D97-AF65-F5344CB8AC3E}">
        <p14:creationId xmlns:p14="http://schemas.microsoft.com/office/powerpoint/2010/main" val="2059176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Now lets write tests for constructor. ‘get’ method of Database should be called for each product in shopping cart.</a:t>
            </a:r>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5" name="Picture 4"/>
          <p:cNvPicPr>
            <a:picLocks noChangeAspect="1"/>
          </p:cNvPicPr>
          <p:nvPr/>
        </p:nvPicPr>
        <p:blipFill>
          <a:blip r:embed="rId3"/>
          <a:stretch>
            <a:fillRect/>
          </a:stretch>
        </p:blipFill>
        <p:spPr>
          <a:xfrm>
            <a:off x="457200" y="1679854"/>
            <a:ext cx="3771900" cy="2194560"/>
          </a:xfrm>
          <a:prstGeom prst="rect">
            <a:avLst/>
          </a:prstGeom>
        </p:spPr>
      </p:pic>
    </p:spTree>
    <p:extLst>
      <p:ext uri="{BB962C8B-B14F-4D97-AF65-F5344CB8AC3E}">
        <p14:creationId xmlns:p14="http://schemas.microsoft.com/office/powerpoint/2010/main" val="35302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You’ve stubbed ‘get’ method and it should return real products. Let test if that is true by calling ‘calculate’.</a:t>
            </a:r>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4" name="Picture 3"/>
          <p:cNvPicPr>
            <a:picLocks noChangeAspect="1"/>
          </p:cNvPicPr>
          <p:nvPr/>
        </p:nvPicPr>
        <p:blipFill>
          <a:blip r:embed="rId3"/>
          <a:stretch>
            <a:fillRect/>
          </a:stretch>
        </p:blipFill>
        <p:spPr>
          <a:xfrm>
            <a:off x="457200" y="1733550"/>
            <a:ext cx="3794760" cy="975360"/>
          </a:xfrm>
          <a:prstGeom prst="rect">
            <a:avLst/>
          </a:prstGeom>
        </p:spPr>
      </p:pic>
    </p:spTree>
    <p:extLst>
      <p:ext uri="{BB962C8B-B14F-4D97-AF65-F5344CB8AC3E}">
        <p14:creationId xmlns:p14="http://schemas.microsoft.com/office/powerpoint/2010/main" val="1179318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And at the end, we need to write tests for ’buy’ method of shopping cart, as a side effect, it should call ‘put’ method of Database for each product and provide correct product data.</a:t>
            </a:r>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6" name="Picture 5"/>
          <p:cNvPicPr>
            <a:picLocks noChangeAspect="1"/>
          </p:cNvPicPr>
          <p:nvPr/>
        </p:nvPicPr>
        <p:blipFill>
          <a:blip r:embed="rId3"/>
          <a:stretch>
            <a:fillRect/>
          </a:stretch>
        </p:blipFill>
        <p:spPr>
          <a:xfrm>
            <a:off x="457200" y="1733550"/>
            <a:ext cx="5234940" cy="2880360"/>
          </a:xfrm>
          <a:prstGeom prst="rect">
            <a:avLst/>
          </a:prstGeom>
        </p:spPr>
      </p:pic>
    </p:spTree>
    <p:extLst>
      <p:ext uri="{BB962C8B-B14F-4D97-AF65-F5344CB8AC3E}">
        <p14:creationId xmlns:p14="http://schemas.microsoft.com/office/powerpoint/2010/main" val="267223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So, tests are ready and let’s run them</a:t>
            </a:r>
            <a:r>
              <a:rPr lang="mr-IN" dirty="0"/>
              <a:t>…</a:t>
            </a:r>
            <a:endParaRPr lang="en-US" dirty="0"/>
          </a:p>
        </p:txBody>
      </p:sp>
      <p:sp>
        <p:nvSpPr>
          <p:cNvPr id="2" name="Text Placeholder 1"/>
          <p:cNvSpPr>
            <a:spLocks noGrp="1"/>
          </p:cNvSpPr>
          <p:nvPr>
            <p:ph type="body" sz="quarter" idx="10"/>
          </p:nvPr>
        </p:nvSpPr>
        <p:spPr/>
        <p:txBody>
          <a:bodyPr/>
          <a:lstStyle/>
          <a:p>
            <a:r>
              <a:rPr lang="en-US" dirty="0"/>
              <a:t>Chai and </a:t>
            </a:r>
            <a:r>
              <a:rPr lang="en-US" dirty="0" err="1"/>
              <a:t>Sinon</a:t>
            </a:r>
            <a:endParaRPr lang="en-US" dirty="0"/>
          </a:p>
        </p:txBody>
      </p:sp>
      <p:pic>
        <p:nvPicPr>
          <p:cNvPr id="4" name="Picture 3"/>
          <p:cNvPicPr>
            <a:picLocks noChangeAspect="1"/>
          </p:cNvPicPr>
          <p:nvPr/>
        </p:nvPicPr>
        <p:blipFill>
          <a:blip r:embed="rId3"/>
          <a:stretch>
            <a:fillRect/>
          </a:stretch>
        </p:blipFill>
        <p:spPr>
          <a:xfrm>
            <a:off x="1676400" y="1352550"/>
            <a:ext cx="5791200" cy="3417298"/>
          </a:xfrm>
          <a:prstGeom prst="rect">
            <a:avLst/>
          </a:prstGeom>
        </p:spPr>
      </p:pic>
    </p:spTree>
    <p:extLst>
      <p:ext uri="{BB962C8B-B14F-4D97-AF65-F5344CB8AC3E}">
        <p14:creationId xmlns:p14="http://schemas.microsoft.com/office/powerpoint/2010/main" val="675349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t>Always you have a choice, write tests before the code or after. In common case it’s better to write them before. If you do it, you can be sure you have big test coverage and almost all breaking changes will be detected at testing stage and not at production stage </a:t>
            </a:r>
            <a:r>
              <a:rPr lang="en-US" dirty="0">
                <a:sym typeface="Wingdings"/>
              </a:rPr>
              <a:t></a:t>
            </a:r>
          </a:p>
          <a:p>
            <a:pPr marL="0" indent="0">
              <a:lnSpc>
                <a:spcPct val="100000"/>
              </a:lnSpc>
              <a:buNone/>
            </a:pPr>
            <a:endParaRPr lang="en-US" dirty="0">
              <a:sym typeface="Wingdings"/>
            </a:endParaRPr>
          </a:p>
          <a:p>
            <a:pPr marL="0" indent="0">
              <a:lnSpc>
                <a:spcPct val="100000"/>
              </a:lnSpc>
              <a:buNone/>
            </a:pPr>
            <a:r>
              <a:rPr lang="en-US" dirty="0">
                <a:sym typeface="Wingdings"/>
              </a:rPr>
              <a:t>But event if you want to write tests before code, you have two ways</a:t>
            </a:r>
            <a:r>
              <a:rPr lang="mr-IN" dirty="0">
                <a:sym typeface="Wingdings"/>
              </a:rPr>
              <a:t>…</a:t>
            </a:r>
            <a:endParaRPr lang="en-US" dirty="0">
              <a:sym typeface="Wingdings"/>
            </a:endParaRPr>
          </a:p>
          <a:p>
            <a:pPr marL="0" indent="0">
              <a:lnSpc>
                <a:spcPct val="100000"/>
              </a:lnSpc>
              <a:buNone/>
            </a:pPr>
            <a:endParaRPr lang="en-US" dirty="0">
              <a:sym typeface="Wingdings"/>
            </a:endParaRPr>
          </a:p>
          <a:p>
            <a:pPr marL="0" indent="0">
              <a:lnSpc>
                <a:spcPct val="100000"/>
              </a:lnSpc>
              <a:buNone/>
            </a:pPr>
            <a:r>
              <a:rPr lang="en-US" b="1" u="sng" dirty="0">
                <a:sym typeface="Wingdings"/>
              </a:rPr>
              <a:t>TDD</a:t>
            </a:r>
            <a:r>
              <a:rPr lang="en-US" dirty="0">
                <a:sym typeface="Wingdings"/>
              </a:rPr>
              <a:t> - Test Driven Development. First write failing tests for new piece of functionality, then write code that satisfies tests, after that refactor your code and start from begin.</a:t>
            </a:r>
          </a:p>
          <a:p>
            <a:pPr marL="0" indent="0">
              <a:lnSpc>
                <a:spcPct val="100000"/>
              </a:lnSpc>
              <a:buNone/>
            </a:pPr>
            <a:endParaRPr lang="en-US" dirty="0">
              <a:sym typeface="Wingdings"/>
            </a:endParaRPr>
          </a:p>
          <a:p>
            <a:pPr marL="0" indent="0">
              <a:lnSpc>
                <a:spcPct val="100000"/>
              </a:lnSpc>
              <a:buNone/>
            </a:pPr>
            <a:r>
              <a:rPr lang="en-US" b="1" u="sng" dirty="0">
                <a:sym typeface="Wingdings"/>
              </a:rPr>
              <a:t>BDD</a:t>
            </a:r>
            <a:r>
              <a:rPr lang="en-US" dirty="0">
                <a:sym typeface="Wingdings"/>
              </a:rPr>
              <a:t> </a:t>
            </a:r>
            <a:r>
              <a:rPr lang="mr-IN" dirty="0">
                <a:sym typeface="Wingdings"/>
              </a:rPr>
              <a:t>–</a:t>
            </a:r>
            <a:r>
              <a:rPr lang="en-US" dirty="0">
                <a:sym typeface="Wingdings"/>
              </a:rPr>
              <a:t> </a:t>
            </a:r>
            <a:r>
              <a:rPr lang="en-US" dirty="0" err="1"/>
              <a:t>Behaviour</a:t>
            </a:r>
            <a:r>
              <a:rPr lang="en-US" dirty="0"/>
              <a:t> </a:t>
            </a:r>
            <a:r>
              <a:rPr lang="en-US" dirty="0">
                <a:sym typeface="Wingdings"/>
              </a:rPr>
              <a:t>Driven Development. First </a:t>
            </a:r>
            <a:r>
              <a:rPr lang="en-US" dirty="0"/>
              <a:t>focus on </a:t>
            </a:r>
            <a:r>
              <a:rPr lang="en-US" b="1" u="sng" dirty="0"/>
              <a:t>what</a:t>
            </a:r>
            <a:r>
              <a:rPr lang="en-US" dirty="0"/>
              <a:t> your application should do, write tests for this cases and only after then figure out </a:t>
            </a:r>
            <a:r>
              <a:rPr lang="en-US" b="1" u="sng" dirty="0"/>
              <a:t>how</a:t>
            </a:r>
            <a:r>
              <a:rPr lang="en-US" dirty="0"/>
              <a:t> it will do.</a:t>
            </a:r>
            <a:endParaRPr lang="en-US" dirty="0">
              <a:sym typeface="Wingdings"/>
            </a:endParaRPr>
          </a:p>
        </p:txBody>
      </p:sp>
      <p:sp>
        <p:nvSpPr>
          <p:cNvPr id="2" name="Text Placeholder 1"/>
          <p:cNvSpPr>
            <a:spLocks noGrp="1"/>
          </p:cNvSpPr>
          <p:nvPr>
            <p:ph type="body" sz="quarter" idx="10"/>
          </p:nvPr>
        </p:nvSpPr>
        <p:spPr/>
        <p:txBody>
          <a:bodyPr/>
          <a:lstStyle/>
          <a:p>
            <a:r>
              <a:rPr lang="en-US" dirty="0"/>
              <a:t>TDD and BDD techniques</a:t>
            </a:r>
          </a:p>
        </p:txBody>
      </p:sp>
    </p:spTree>
    <p:extLst>
      <p:ext uri="{BB962C8B-B14F-4D97-AF65-F5344CB8AC3E}">
        <p14:creationId xmlns:p14="http://schemas.microsoft.com/office/powerpoint/2010/main" val="1687563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US" b="1" dirty="0"/>
              <a:t>Unit Testing </a:t>
            </a:r>
            <a:r>
              <a:rPr lang="en-US" dirty="0"/>
              <a:t>- software testing method to test small, </a:t>
            </a:r>
            <a:r>
              <a:rPr lang="en-US" b="1" u="sng" dirty="0"/>
              <a:t>independent</a:t>
            </a:r>
            <a:r>
              <a:rPr lang="en-US" dirty="0"/>
              <a:t> and </a:t>
            </a:r>
            <a:r>
              <a:rPr lang="en-US" b="1" u="sng" dirty="0"/>
              <a:t>isolated</a:t>
            </a:r>
            <a:r>
              <a:rPr lang="en-US" dirty="0"/>
              <a:t> unit of code.</a:t>
            </a:r>
          </a:p>
          <a:p>
            <a:pPr marL="0" indent="0">
              <a:buNone/>
            </a:pPr>
            <a:endParaRPr lang="en-US" sz="1400" dirty="0"/>
          </a:p>
          <a:p>
            <a:pPr marL="0" indent="0">
              <a:buNone/>
            </a:pPr>
            <a:r>
              <a:rPr lang="en-US" dirty="0"/>
              <a:t>In ideal situation, a unit of code is smallest part of code which has one or several inputs and usually one output, but most of the time you need to deal with side effects while running your unit, and I’ll need to use mocks and stubs for that.</a:t>
            </a:r>
          </a:p>
          <a:p>
            <a:pPr marL="0" indent="0">
              <a:buNone/>
            </a:pPr>
            <a:endParaRPr lang="en-US" dirty="0"/>
          </a:p>
          <a:p>
            <a:pPr marL="0" indent="0">
              <a:buNone/>
            </a:pPr>
            <a:r>
              <a:rPr lang="en-US" dirty="0"/>
              <a:t>The </a:t>
            </a:r>
            <a:r>
              <a:rPr lang="en-US" b="1" u="sng" dirty="0"/>
              <a:t>stub</a:t>
            </a:r>
            <a:r>
              <a:rPr lang="en-US" dirty="0"/>
              <a:t> implements just basic behavior to allow the object under test to execute the test.</a:t>
            </a:r>
          </a:p>
          <a:p>
            <a:pPr marL="0" indent="0">
              <a:buNone/>
            </a:pPr>
            <a:r>
              <a:rPr lang="en-US" dirty="0"/>
              <a:t>The </a:t>
            </a:r>
            <a:r>
              <a:rPr lang="en-US" b="1" u="sng" dirty="0"/>
              <a:t>mock</a:t>
            </a:r>
            <a:r>
              <a:rPr lang="en-US" dirty="0"/>
              <a:t> is like a stub but the test will also verify that the object under test calls the mock as expected; we’re able to fully control what’s inside mock.</a:t>
            </a:r>
          </a:p>
          <a:p>
            <a:pPr marL="0" indent="0">
              <a:buNone/>
            </a:pPr>
            <a:r>
              <a:rPr lang="en-US" dirty="0"/>
              <a:t>We will talk about it later</a:t>
            </a:r>
            <a:r>
              <a:rPr lang="mr-IN" dirty="0"/>
              <a:t>…</a:t>
            </a:r>
            <a:r>
              <a:rPr lang="en-US" dirty="0"/>
              <a:t>.</a:t>
            </a:r>
          </a:p>
        </p:txBody>
      </p:sp>
      <p:sp>
        <p:nvSpPr>
          <p:cNvPr id="2" name="Text Placeholder 1"/>
          <p:cNvSpPr>
            <a:spLocks noGrp="1"/>
          </p:cNvSpPr>
          <p:nvPr>
            <p:ph type="body" sz="quarter" idx="10"/>
          </p:nvPr>
        </p:nvSpPr>
        <p:spPr/>
        <p:txBody>
          <a:bodyPr/>
          <a:lstStyle/>
          <a:p>
            <a:r>
              <a:rPr lang="en-US" dirty="0"/>
              <a:t>Unit Testing</a:t>
            </a:r>
          </a:p>
        </p:txBody>
      </p:sp>
    </p:spTree>
    <p:extLst>
      <p:ext uri="{BB962C8B-B14F-4D97-AF65-F5344CB8AC3E}">
        <p14:creationId xmlns:p14="http://schemas.microsoft.com/office/powerpoint/2010/main" val="1674948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sym typeface="Wingdings"/>
              </a:rPr>
              <a:t>In common way TDD likes like step by step implementation of functionality. For example, if you want create a module with method, which will return multiplication of two numbers, you’ll create following tests one by one:</a:t>
            </a:r>
          </a:p>
          <a:p>
            <a:pPr marL="342900" indent="-342900">
              <a:lnSpc>
                <a:spcPct val="100000"/>
              </a:lnSpc>
              <a:buFont typeface="+mj-lt"/>
              <a:buAutoNum type="arabicPeriod"/>
            </a:pPr>
            <a:r>
              <a:rPr lang="en-US" dirty="0">
                <a:sym typeface="Wingdings"/>
              </a:rPr>
              <a:t>Test if file return module</a:t>
            </a:r>
          </a:p>
          <a:p>
            <a:pPr marL="342900" indent="-342900">
              <a:lnSpc>
                <a:spcPct val="100000"/>
              </a:lnSpc>
              <a:buFont typeface="+mj-lt"/>
              <a:buAutoNum type="arabicPeriod"/>
            </a:pPr>
            <a:r>
              <a:rPr lang="en-US" dirty="0">
                <a:sym typeface="Wingdings"/>
              </a:rPr>
              <a:t>Test if returned module has method</a:t>
            </a:r>
          </a:p>
          <a:p>
            <a:pPr marL="342900" indent="-342900">
              <a:lnSpc>
                <a:spcPct val="100000"/>
              </a:lnSpc>
              <a:buFont typeface="+mj-lt"/>
              <a:buAutoNum type="arabicPeriod"/>
            </a:pPr>
            <a:r>
              <a:rPr lang="en-US" dirty="0">
                <a:sym typeface="Wingdings"/>
              </a:rPr>
              <a:t>Test if exist method return a number</a:t>
            </a:r>
          </a:p>
          <a:p>
            <a:pPr marL="342900" indent="-342900">
              <a:lnSpc>
                <a:spcPct val="100000"/>
              </a:lnSpc>
              <a:buFont typeface="+mj-lt"/>
              <a:buAutoNum type="arabicPeriod"/>
            </a:pPr>
            <a:r>
              <a:rPr lang="en-US" dirty="0">
                <a:sym typeface="Wingdings"/>
              </a:rPr>
              <a:t>Test if exist method return correct result</a:t>
            </a:r>
          </a:p>
          <a:p>
            <a:pPr marL="0" indent="0">
              <a:lnSpc>
                <a:spcPct val="100000"/>
              </a:lnSpc>
              <a:buNone/>
            </a:pPr>
            <a:endParaRPr lang="en-US" dirty="0">
              <a:sym typeface="Wingdings"/>
            </a:endParaRPr>
          </a:p>
          <a:p>
            <a:pPr marL="0" indent="0">
              <a:lnSpc>
                <a:spcPct val="100000"/>
              </a:lnSpc>
              <a:buNone/>
            </a:pPr>
            <a:r>
              <a:rPr lang="en-US" dirty="0">
                <a:sym typeface="Wingdings"/>
              </a:rPr>
              <a:t>In a result of that, you’ll be notified if someone move this module, rename method or change type of return value. So, your code is under control and it’s hard to break something.</a:t>
            </a:r>
          </a:p>
          <a:p>
            <a:pPr marL="0" indent="0">
              <a:lnSpc>
                <a:spcPct val="100000"/>
              </a:lnSpc>
              <a:buNone/>
            </a:pPr>
            <a:endParaRPr lang="en-US" dirty="0">
              <a:sym typeface="Wingdings"/>
            </a:endParaRPr>
          </a:p>
          <a:p>
            <a:pPr marL="0" indent="0">
              <a:lnSpc>
                <a:spcPct val="100000"/>
              </a:lnSpc>
              <a:buNone/>
            </a:pPr>
            <a:endParaRPr lang="en-US" dirty="0">
              <a:sym typeface="Wingdings"/>
            </a:endParaRPr>
          </a:p>
        </p:txBody>
      </p:sp>
      <p:sp>
        <p:nvSpPr>
          <p:cNvPr id="2" name="Text Placeholder 1"/>
          <p:cNvSpPr>
            <a:spLocks noGrp="1"/>
          </p:cNvSpPr>
          <p:nvPr>
            <p:ph type="body" sz="quarter" idx="10"/>
          </p:nvPr>
        </p:nvSpPr>
        <p:spPr/>
        <p:txBody>
          <a:bodyPr/>
          <a:lstStyle/>
          <a:p>
            <a:r>
              <a:rPr lang="en-US" dirty="0"/>
              <a:t>TDD and BDD techniques</a:t>
            </a:r>
          </a:p>
        </p:txBody>
      </p:sp>
    </p:spTree>
    <p:extLst>
      <p:ext uri="{BB962C8B-B14F-4D97-AF65-F5344CB8AC3E}">
        <p14:creationId xmlns:p14="http://schemas.microsoft.com/office/powerpoint/2010/main" val="1432295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sym typeface="Wingdings"/>
              </a:rPr>
              <a:t>BDD is something a little different. We also are writing tests before code. But</a:t>
            </a:r>
            <a:r>
              <a:rPr lang="mr-IN" dirty="0">
                <a:sym typeface="Wingdings"/>
              </a:rPr>
              <a:t>…</a:t>
            </a:r>
            <a:endParaRPr lang="en-US" dirty="0">
              <a:sym typeface="Wingdings"/>
            </a:endParaRPr>
          </a:p>
          <a:p>
            <a:pPr marL="0" indent="0">
              <a:lnSpc>
                <a:spcPct val="100000"/>
              </a:lnSpc>
              <a:buNone/>
            </a:pPr>
            <a:endParaRPr lang="en-US" dirty="0">
              <a:sym typeface="Wingdings"/>
            </a:endParaRPr>
          </a:p>
          <a:p>
            <a:pPr marL="0" indent="0">
              <a:lnSpc>
                <a:spcPct val="100000"/>
              </a:lnSpc>
              <a:buNone/>
            </a:pPr>
            <a:r>
              <a:rPr lang="en-US" dirty="0">
                <a:sym typeface="Wingdings"/>
              </a:rPr>
              <a:t>At the beginning we need to point out common functions of our new module. After that we need to write test for each function. And only after that we should start implementing code of our new module.</a:t>
            </a:r>
          </a:p>
          <a:p>
            <a:pPr marL="0" indent="0">
              <a:lnSpc>
                <a:spcPct val="100000"/>
              </a:lnSpc>
              <a:buNone/>
            </a:pPr>
            <a:endParaRPr lang="en-US" dirty="0">
              <a:sym typeface="Wingdings"/>
            </a:endParaRPr>
          </a:p>
        </p:txBody>
      </p:sp>
      <p:sp>
        <p:nvSpPr>
          <p:cNvPr id="2" name="Text Placeholder 1"/>
          <p:cNvSpPr>
            <a:spLocks noGrp="1"/>
          </p:cNvSpPr>
          <p:nvPr>
            <p:ph type="body" sz="quarter" idx="10"/>
          </p:nvPr>
        </p:nvSpPr>
        <p:spPr/>
        <p:txBody>
          <a:bodyPr/>
          <a:lstStyle/>
          <a:p>
            <a:r>
              <a:rPr lang="en-US" dirty="0"/>
              <a:t>TDD and BDD techniques</a:t>
            </a:r>
          </a:p>
        </p:txBody>
      </p:sp>
      <p:pic>
        <p:nvPicPr>
          <p:cNvPr id="4" name="Picture 3"/>
          <p:cNvPicPr>
            <a:picLocks noChangeAspect="1"/>
          </p:cNvPicPr>
          <p:nvPr/>
        </p:nvPicPr>
        <p:blipFill>
          <a:blip r:embed="rId3"/>
          <a:stretch>
            <a:fillRect/>
          </a:stretch>
        </p:blipFill>
        <p:spPr>
          <a:xfrm>
            <a:off x="2057400" y="2647950"/>
            <a:ext cx="5033175" cy="1828800"/>
          </a:xfrm>
          <a:prstGeom prst="rect">
            <a:avLst/>
          </a:prstGeom>
        </p:spPr>
      </p:pic>
    </p:spTree>
    <p:extLst>
      <p:ext uri="{BB962C8B-B14F-4D97-AF65-F5344CB8AC3E}">
        <p14:creationId xmlns:p14="http://schemas.microsoft.com/office/powerpoint/2010/main" val="1750435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sym typeface="Wingdings"/>
              </a:rPr>
              <a:t>For example I want to create a queue with limit of elements. I’ll point out next functions.</a:t>
            </a:r>
          </a:p>
          <a:p>
            <a:pPr marL="342900" indent="-342900">
              <a:lnSpc>
                <a:spcPct val="100000"/>
              </a:lnSpc>
              <a:buFont typeface="+mj-lt"/>
              <a:buAutoNum type="arabicPeriod"/>
            </a:pPr>
            <a:r>
              <a:rPr lang="en-US" dirty="0">
                <a:sym typeface="Wingdings"/>
              </a:rPr>
              <a:t>Adding elements</a:t>
            </a:r>
          </a:p>
          <a:p>
            <a:pPr marL="769811" lvl="1" indent="-342900">
              <a:lnSpc>
                <a:spcPct val="100000"/>
              </a:lnSpc>
            </a:pPr>
            <a:r>
              <a:rPr lang="en-US" dirty="0">
                <a:sym typeface="Wingdings"/>
              </a:rPr>
              <a:t>When it is not full, it should add element to the end and increment it’s size</a:t>
            </a:r>
          </a:p>
          <a:p>
            <a:pPr marL="769811" lvl="1" indent="-342900">
              <a:lnSpc>
                <a:spcPct val="100000"/>
              </a:lnSpc>
            </a:pPr>
            <a:r>
              <a:rPr lang="en-US" dirty="0">
                <a:sym typeface="Wingdings"/>
              </a:rPr>
              <a:t>When it is full, it should pop the first element and add new element to the end</a:t>
            </a:r>
          </a:p>
          <a:p>
            <a:pPr marL="342900" indent="-342900">
              <a:lnSpc>
                <a:spcPct val="100000"/>
              </a:lnSpc>
              <a:buFont typeface="+mj-lt"/>
              <a:buAutoNum type="arabicPeriod"/>
            </a:pPr>
            <a:r>
              <a:rPr lang="en-US" dirty="0">
                <a:sym typeface="Wingdings"/>
              </a:rPr>
              <a:t>Removing elements</a:t>
            </a:r>
          </a:p>
          <a:p>
            <a:pPr marL="769811" lvl="1" indent="-342900">
              <a:lnSpc>
                <a:spcPct val="100000"/>
              </a:lnSpc>
            </a:pPr>
            <a:r>
              <a:rPr lang="en-US" dirty="0">
                <a:sym typeface="Wingdings"/>
              </a:rPr>
              <a:t>When it is not empty, it should remove first element and decrement it’s size</a:t>
            </a:r>
          </a:p>
          <a:p>
            <a:pPr marL="769811" lvl="1" indent="-342900">
              <a:lnSpc>
                <a:spcPct val="100000"/>
              </a:lnSpc>
            </a:pPr>
            <a:r>
              <a:rPr lang="en-US" dirty="0">
                <a:sym typeface="Wingdings"/>
              </a:rPr>
              <a:t>When it is empty, it should throw an error</a:t>
            </a:r>
          </a:p>
          <a:p>
            <a:pPr marL="0" indent="0">
              <a:lnSpc>
                <a:spcPct val="100000"/>
              </a:lnSpc>
              <a:buNone/>
            </a:pPr>
            <a:endParaRPr lang="en-US" dirty="0">
              <a:sym typeface="Wingdings"/>
            </a:endParaRPr>
          </a:p>
          <a:p>
            <a:pPr marL="0" indent="0">
              <a:lnSpc>
                <a:spcPct val="100000"/>
              </a:lnSpc>
              <a:buNone/>
            </a:pPr>
            <a:r>
              <a:rPr lang="en-US" dirty="0">
                <a:sym typeface="Wingdings"/>
              </a:rPr>
              <a:t>After that I’ll write 4 tests, one for each case. And then I’ll start writing code to pass all test. So I do not care about internal functions at the beginning, I only want to solve my problem.</a:t>
            </a:r>
          </a:p>
          <a:p>
            <a:pPr marL="0" indent="0">
              <a:lnSpc>
                <a:spcPct val="100000"/>
              </a:lnSpc>
              <a:buNone/>
            </a:pPr>
            <a:endParaRPr lang="en-US" dirty="0">
              <a:sym typeface="Wingdings"/>
            </a:endParaRPr>
          </a:p>
          <a:p>
            <a:pPr marL="0" indent="0">
              <a:lnSpc>
                <a:spcPct val="100000"/>
              </a:lnSpc>
              <a:buNone/>
            </a:pPr>
            <a:endParaRPr lang="en-US" dirty="0">
              <a:sym typeface="Wingdings"/>
            </a:endParaRPr>
          </a:p>
          <a:p>
            <a:pPr marL="0" indent="0">
              <a:lnSpc>
                <a:spcPct val="100000"/>
              </a:lnSpc>
              <a:buNone/>
            </a:pPr>
            <a:endParaRPr lang="en-US" dirty="0">
              <a:sym typeface="Wingdings"/>
            </a:endParaRPr>
          </a:p>
          <a:p>
            <a:pPr marL="0" indent="0">
              <a:lnSpc>
                <a:spcPct val="100000"/>
              </a:lnSpc>
              <a:buNone/>
            </a:pPr>
            <a:endParaRPr lang="en-US" dirty="0">
              <a:sym typeface="Wingdings"/>
            </a:endParaRPr>
          </a:p>
        </p:txBody>
      </p:sp>
      <p:sp>
        <p:nvSpPr>
          <p:cNvPr id="2" name="Text Placeholder 1"/>
          <p:cNvSpPr>
            <a:spLocks noGrp="1"/>
          </p:cNvSpPr>
          <p:nvPr>
            <p:ph type="body" sz="quarter" idx="10"/>
          </p:nvPr>
        </p:nvSpPr>
        <p:spPr/>
        <p:txBody>
          <a:bodyPr/>
          <a:lstStyle/>
          <a:p>
            <a:r>
              <a:rPr lang="en-US" dirty="0"/>
              <a:t>TDD and BDD techniques</a:t>
            </a:r>
          </a:p>
        </p:txBody>
      </p:sp>
    </p:spTree>
    <p:extLst>
      <p:ext uri="{BB962C8B-B14F-4D97-AF65-F5344CB8AC3E}">
        <p14:creationId xmlns:p14="http://schemas.microsoft.com/office/powerpoint/2010/main" val="222131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sym typeface="Wingdings"/>
              </a:rPr>
              <a:t>After writing test and working with a big project, you may want to see any metrics. One of them is test coverage.</a:t>
            </a:r>
          </a:p>
          <a:p>
            <a:pPr marL="0" indent="0">
              <a:lnSpc>
                <a:spcPct val="100000"/>
              </a:lnSpc>
              <a:buNone/>
            </a:pPr>
            <a:r>
              <a:rPr lang="en-US" dirty="0">
                <a:sym typeface="Wingdings"/>
              </a:rPr>
              <a:t>Istanbul can calculate how much lines of code, function and </a:t>
            </a:r>
            <a:r>
              <a:rPr lang="en-US" dirty="0"/>
              <a:t>statements are covered with tests. Also it can show rich report  with details about each source file.</a:t>
            </a:r>
          </a:p>
          <a:p>
            <a:pPr marL="0" indent="0">
              <a:lnSpc>
                <a:spcPct val="100000"/>
              </a:lnSpc>
              <a:buNone/>
            </a:pPr>
            <a:r>
              <a:rPr lang="en-US" dirty="0">
                <a:sym typeface="Wingdings"/>
              </a:rPr>
              <a:t>If we use mocha, it’s very easy to use it. Just install ‘</a:t>
            </a:r>
            <a:r>
              <a:rPr lang="en-US" dirty="0" err="1">
                <a:sym typeface="Wingdings"/>
              </a:rPr>
              <a:t>nyc</a:t>
            </a:r>
            <a:r>
              <a:rPr lang="en-US" dirty="0">
                <a:sym typeface="Wingdings"/>
              </a:rPr>
              <a:t>’ </a:t>
            </a:r>
            <a:r>
              <a:rPr lang="en-US" dirty="0" err="1">
                <a:sym typeface="Wingdings"/>
              </a:rPr>
              <a:t>npm</a:t>
            </a:r>
            <a:r>
              <a:rPr lang="en-US" dirty="0">
                <a:sym typeface="Wingdings"/>
              </a:rPr>
              <a:t> package. Add ‘</a:t>
            </a:r>
            <a:r>
              <a:rPr lang="en-US" dirty="0" err="1"/>
              <a:t>nyc</a:t>
            </a:r>
            <a:r>
              <a:rPr lang="en-US" dirty="0"/>
              <a:t> mocha</a:t>
            </a:r>
            <a:r>
              <a:rPr lang="en-US" dirty="0">
                <a:sym typeface="Wingdings"/>
              </a:rPr>
              <a:t>’ to your </a:t>
            </a:r>
            <a:r>
              <a:rPr lang="en-US" dirty="0" err="1">
                <a:sym typeface="Wingdings"/>
              </a:rPr>
              <a:t>npm</a:t>
            </a:r>
            <a:r>
              <a:rPr lang="en-US" dirty="0">
                <a:sym typeface="Wingdings"/>
              </a:rPr>
              <a:t> scripts and run it.</a:t>
            </a:r>
          </a:p>
          <a:p>
            <a:pPr marL="0" indent="0">
              <a:lnSpc>
                <a:spcPct val="100000"/>
              </a:lnSpc>
              <a:buNone/>
            </a:pPr>
            <a:endParaRPr lang="en-US" dirty="0">
              <a:sym typeface="Wingdings"/>
            </a:endParaRPr>
          </a:p>
          <a:p>
            <a:pPr marL="0" indent="0">
              <a:lnSpc>
                <a:spcPct val="100000"/>
              </a:lnSpc>
              <a:buNone/>
            </a:pPr>
            <a:endParaRPr lang="en-US" dirty="0">
              <a:sym typeface="Wingdings"/>
            </a:endParaRPr>
          </a:p>
          <a:p>
            <a:pPr marL="0" indent="0">
              <a:lnSpc>
                <a:spcPct val="100000"/>
              </a:lnSpc>
              <a:buNone/>
            </a:pPr>
            <a:endParaRPr lang="en-US" dirty="0">
              <a:sym typeface="Wingdings"/>
            </a:endParaRPr>
          </a:p>
        </p:txBody>
      </p:sp>
      <p:sp>
        <p:nvSpPr>
          <p:cNvPr id="2" name="Text Placeholder 1"/>
          <p:cNvSpPr>
            <a:spLocks noGrp="1"/>
          </p:cNvSpPr>
          <p:nvPr>
            <p:ph type="body" sz="quarter" idx="10"/>
          </p:nvPr>
        </p:nvSpPr>
        <p:spPr/>
        <p:txBody>
          <a:bodyPr/>
          <a:lstStyle/>
          <a:p>
            <a:r>
              <a:rPr lang="en-US" dirty="0"/>
              <a:t>Istanbul. Setup and usage</a:t>
            </a:r>
          </a:p>
        </p:txBody>
      </p:sp>
      <p:pic>
        <p:nvPicPr>
          <p:cNvPr id="4" name="Picture 3"/>
          <p:cNvPicPr>
            <a:picLocks noChangeAspect="1"/>
          </p:cNvPicPr>
          <p:nvPr/>
        </p:nvPicPr>
        <p:blipFill>
          <a:blip r:embed="rId3"/>
          <a:stretch>
            <a:fillRect/>
          </a:stretch>
        </p:blipFill>
        <p:spPr>
          <a:xfrm>
            <a:off x="6911975" y="2696370"/>
            <a:ext cx="1778000" cy="1778000"/>
          </a:xfrm>
          <a:prstGeom prst="rect">
            <a:avLst/>
          </a:prstGeom>
        </p:spPr>
      </p:pic>
    </p:spTree>
    <p:extLst>
      <p:ext uri="{BB962C8B-B14F-4D97-AF65-F5344CB8AC3E}">
        <p14:creationId xmlns:p14="http://schemas.microsoft.com/office/powerpoint/2010/main" val="214912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sym typeface="Wingdings"/>
              </a:rPr>
              <a:t>For example if we test coverage of project with Database and </a:t>
            </a:r>
            <a:r>
              <a:rPr lang="en-US" dirty="0" err="1">
                <a:sym typeface="Wingdings"/>
              </a:rPr>
              <a:t>ShoppingCart</a:t>
            </a:r>
            <a:r>
              <a:rPr lang="en-US" dirty="0">
                <a:sym typeface="Wingdings"/>
              </a:rPr>
              <a:t>, we will see such results:</a:t>
            </a:r>
          </a:p>
          <a:p>
            <a:pPr marL="0" indent="0">
              <a:lnSpc>
                <a:spcPct val="100000"/>
              </a:lnSpc>
              <a:buNone/>
            </a:pPr>
            <a:endParaRPr lang="en-US" dirty="0">
              <a:sym typeface="Wingdings"/>
            </a:endParaRPr>
          </a:p>
          <a:p>
            <a:pPr marL="0" indent="0">
              <a:lnSpc>
                <a:spcPct val="100000"/>
              </a:lnSpc>
              <a:buNone/>
            </a:pPr>
            <a:endParaRPr lang="en-US" dirty="0">
              <a:sym typeface="Wingdings"/>
            </a:endParaRPr>
          </a:p>
        </p:txBody>
      </p:sp>
      <p:sp>
        <p:nvSpPr>
          <p:cNvPr id="2" name="Text Placeholder 1"/>
          <p:cNvSpPr>
            <a:spLocks noGrp="1"/>
          </p:cNvSpPr>
          <p:nvPr>
            <p:ph type="body" sz="quarter" idx="10"/>
          </p:nvPr>
        </p:nvSpPr>
        <p:spPr/>
        <p:txBody>
          <a:bodyPr/>
          <a:lstStyle/>
          <a:p>
            <a:r>
              <a:rPr lang="en-US" dirty="0"/>
              <a:t>Istanbul. Setup and usage</a:t>
            </a:r>
          </a:p>
        </p:txBody>
      </p:sp>
      <p:pic>
        <p:nvPicPr>
          <p:cNvPr id="5" name="Picture 4"/>
          <p:cNvPicPr>
            <a:picLocks noChangeAspect="1"/>
          </p:cNvPicPr>
          <p:nvPr/>
        </p:nvPicPr>
        <p:blipFill>
          <a:blip r:embed="rId3"/>
          <a:stretch>
            <a:fillRect/>
          </a:stretch>
        </p:blipFill>
        <p:spPr>
          <a:xfrm>
            <a:off x="2286000" y="1407600"/>
            <a:ext cx="4495800" cy="3447152"/>
          </a:xfrm>
          <a:prstGeom prst="rect">
            <a:avLst/>
          </a:prstGeom>
        </p:spPr>
      </p:pic>
    </p:spTree>
    <p:extLst>
      <p:ext uri="{BB962C8B-B14F-4D97-AF65-F5344CB8AC3E}">
        <p14:creationId xmlns:p14="http://schemas.microsoft.com/office/powerpoint/2010/main" val="216668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dirty="0">
                <a:sym typeface="Wingdings"/>
              </a:rPr>
              <a:t>Next I’ve added new method ‘remove’ to </a:t>
            </a:r>
            <a:r>
              <a:rPr lang="en-US" dirty="0" err="1">
                <a:sym typeface="Wingdings"/>
              </a:rPr>
              <a:t>ShoppingCart</a:t>
            </a:r>
            <a:r>
              <a:rPr lang="en-US" dirty="0">
                <a:sym typeface="Wingdings"/>
              </a:rPr>
              <a:t> and coverage looks like:</a:t>
            </a:r>
          </a:p>
          <a:p>
            <a:pPr marL="0" indent="0">
              <a:lnSpc>
                <a:spcPct val="100000"/>
              </a:lnSpc>
              <a:buNone/>
            </a:pPr>
            <a:endParaRPr lang="en-US" dirty="0">
              <a:sym typeface="Wingdings"/>
            </a:endParaRPr>
          </a:p>
          <a:p>
            <a:pPr marL="0" indent="0">
              <a:lnSpc>
                <a:spcPct val="100000"/>
              </a:lnSpc>
              <a:buNone/>
            </a:pPr>
            <a:endParaRPr lang="en-US" dirty="0">
              <a:sym typeface="Wingdings"/>
            </a:endParaRPr>
          </a:p>
        </p:txBody>
      </p:sp>
      <p:sp>
        <p:nvSpPr>
          <p:cNvPr id="2" name="Text Placeholder 1"/>
          <p:cNvSpPr>
            <a:spLocks noGrp="1"/>
          </p:cNvSpPr>
          <p:nvPr>
            <p:ph type="body" sz="quarter" idx="10"/>
          </p:nvPr>
        </p:nvSpPr>
        <p:spPr/>
        <p:txBody>
          <a:bodyPr/>
          <a:lstStyle/>
          <a:p>
            <a:r>
              <a:rPr lang="en-US" dirty="0"/>
              <a:t>Istanbul. Setup and usage</a:t>
            </a:r>
          </a:p>
        </p:txBody>
      </p:sp>
      <p:pic>
        <p:nvPicPr>
          <p:cNvPr id="4" name="Picture 3"/>
          <p:cNvPicPr>
            <a:picLocks noChangeAspect="1"/>
          </p:cNvPicPr>
          <p:nvPr/>
        </p:nvPicPr>
        <p:blipFill>
          <a:blip r:embed="rId3"/>
          <a:stretch>
            <a:fillRect/>
          </a:stretch>
        </p:blipFill>
        <p:spPr>
          <a:xfrm>
            <a:off x="2362199" y="1428750"/>
            <a:ext cx="4553051" cy="3426002"/>
          </a:xfrm>
          <a:prstGeom prst="rect">
            <a:avLst/>
          </a:prstGeom>
        </p:spPr>
      </p:pic>
    </p:spTree>
    <p:extLst>
      <p:ext uri="{BB962C8B-B14F-4D97-AF65-F5344CB8AC3E}">
        <p14:creationId xmlns:p14="http://schemas.microsoft.com/office/powerpoint/2010/main" val="1844569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noAutofit/>
          </a:bodyPr>
          <a:lstStyle/>
          <a:p>
            <a:pPr marL="0" indent="0">
              <a:lnSpc>
                <a:spcPct val="100000"/>
              </a:lnSpc>
              <a:buNone/>
            </a:pPr>
            <a:r>
              <a:rPr lang="en-US">
                <a:sym typeface="Wingdings"/>
              </a:rPr>
              <a:t>Detailed </a:t>
            </a:r>
            <a:r>
              <a:rPr lang="en-US" dirty="0">
                <a:sym typeface="Wingdings"/>
              </a:rPr>
              <a:t>report for each </a:t>
            </a:r>
            <a:r>
              <a:rPr lang="en-US">
                <a:sym typeface="Wingdings"/>
              </a:rPr>
              <a:t>file looks like:</a:t>
            </a:r>
            <a:endParaRPr lang="en-US" dirty="0">
              <a:sym typeface="Wingdings"/>
            </a:endParaRPr>
          </a:p>
          <a:p>
            <a:pPr marL="0" indent="0">
              <a:lnSpc>
                <a:spcPct val="100000"/>
              </a:lnSpc>
              <a:buNone/>
            </a:pPr>
            <a:endParaRPr lang="en-US" dirty="0">
              <a:sym typeface="Wingdings"/>
            </a:endParaRPr>
          </a:p>
          <a:p>
            <a:pPr marL="0" indent="0">
              <a:lnSpc>
                <a:spcPct val="100000"/>
              </a:lnSpc>
              <a:buNone/>
            </a:pPr>
            <a:endParaRPr lang="en-US" dirty="0">
              <a:sym typeface="Wingdings"/>
            </a:endParaRPr>
          </a:p>
        </p:txBody>
      </p:sp>
      <p:sp>
        <p:nvSpPr>
          <p:cNvPr id="2" name="Text Placeholder 1"/>
          <p:cNvSpPr>
            <a:spLocks noGrp="1"/>
          </p:cNvSpPr>
          <p:nvPr>
            <p:ph type="body" sz="quarter" idx="10"/>
          </p:nvPr>
        </p:nvSpPr>
        <p:spPr/>
        <p:txBody>
          <a:bodyPr/>
          <a:lstStyle/>
          <a:p>
            <a:r>
              <a:rPr lang="en-US" dirty="0"/>
              <a:t>Istanbul. Setup and usage</a:t>
            </a:r>
          </a:p>
        </p:txBody>
      </p:sp>
      <p:pic>
        <p:nvPicPr>
          <p:cNvPr id="5" name="Picture 4"/>
          <p:cNvPicPr>
            <a:picLocks noChangeAspect="1"/>
          </p:cNvPicPr>
          <p:nvPr/>
        </p:nvPicPr>
        <p:blipFill>
          <a:blip r:embed="rId3"/>
          <a:stretch>
            <a:fillRect/>
          </a:stretch>
        </p:blipFill>
        <p:spPr>
          <a:xfrm>
            <a:off x="2209800" y="1444802"/>
            <a:ext cx="3961920" cy="3409950"/>
          </a:xfrm>
          <a:prstGeom prst="rect">
            <a:avLst/>
          </a:prstGeom>
        </p:spPr>
      </p:pic>
    </p:spTree>
    <p:extLst>
      <p:ext uri="{BB962C8B-B14F-4D97-AF65-F5344CB8AC3E}">
        <p14:creationId xmlns:p14="http://schemas.microsoft.com/office/powerpoint/2010/main" val="1968756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363" y="1079898"/>
            <a:ext cx="8329612" cy="3625452"/>
          </a:xfrm>
        </p:spPr>
        <p:txBody>
          <a:bodyPr anchor="t">
            <a:noAutofit/>
          </a:bodyPr>
          <a:lstStyle/>
          <a:p>
            <a:pPr marL="0" indent="0">
              <a:lnSpc>
                <a:spcPct val="100000"/>
              </a:lnSpc>
              <a:buNone/>
            </a:pPr>
            <a:r>
              <a:rPr lang="en-US" dirty="0">
                <a:solidFill>
                  <a:srgbClr val="00B0F0"/>
                </a:solidFill>
              </a:rPr>
              <a:t>https://</a:t>
            </a:r>
            <a:r>
              <a:rPr lang="en-US" dirty="0" err="1">
                <a:solidFill>
                  <a:srgbClr val="00B0F0"/>
                </a:solidFill>
              </a:rPr>
              <a:t>mochajs.org</a:t>
            </a:r>
            <a:r>
              <a:rPr lang="en-US" dirty="0">
                <a:solidFill>
                  <a:srgbClr val="00B0F0"/>
                </a:solidFill>
              </a:rPr>
              <a:t>/</a:t>
            </a:r>
          </a:p>
          <a:p>
            <a:pPr marL="0" indent="0">
              <a:lnSpc>
                <a:spcPct val="100000"/>
              </a:lnSpc>
              <a:buNone/>
            </a:pPr>
            <a:r>
              <a:rPr lang="en-US" dirty="0">
                <a:solidFill>
                  <a:srgbClr val="00B0F0"/>
                </a:solidFill>
              </a:rPr>
              <a:t>http://</a:t>
            </a:r>
            <a:r>
              <a:rPr lang="en-US" dirty="0" err="1">
                <a:solidFill>
                  <a:srgbClr val="00B0F0"/>
                </a:solidFill>
              </a:rPr>
              <a:t>sinonjs.org</a:t>
            </a:r>
            <a:r>
              <a:rPr lang="en-US" dirty="0">
                <a:solidFill>
                  <a:srgbClr val="00B0F0"/>
                </a:solidFill>
              </a:rPr>
              <a:t>/</a:t>
            </a:r>
          </a:p>
          <a:p>
            <a:pPr marL="0" indent="0">
              <a:lnSpc>
                <a:spcPct val="100000"/>
              </a:lnSpc>
              <a:buNone/>
            </a:pPr>
            <a:r>
              <a:rPr lang="en-US" dirty="0">
                <a:solidFill>
                  <a:srgbClr val="00B0F0"/>
                </a:solidFill>
              </a:rPr>
              <a:t>http://</a:t>
            </a:r>
            <a:r>
              <a:rPr lang="en-US" dirty="0" err="1">
                <a:solidFill>
                  <a:srgbClr val="00B0F0"/>
                </a:solidFill>
              </a:rPr>
              <a:t>chaijs.com</a:t>
            </a:r>
            <a:r>
              <a:rPr lang="en-US" dirty="0">
                <a:solidFill>
                  <a:srgbClr val="00B0F0"/>
                </a:solidFill>
              </a:rPr>
              <a:t>/</a:t>
            </a:r>
          </a:p>
          <a:p>
            <a:pPr marL="0" indent="0">
              <a:lnSpc>
                <a:spcPct val="100000"/>
              </a:lnSpc>
              <a:buNone/>
            </a:pPr>
            <a:r>
              <a:rPr lang="en-US" dirty="0">
                <a:solidFill>
                  <a:srgbClr val="00B0F0"/>
                </a:solidFill>
              </a:rPr>
              <a:t>https://</a:t>
            </a:r>
            <a:r>
              <a:rPr lang="en-US" dirty="0" err="1">
                <a:solidFill>
                  <a:srgbClr val="00B0F0"/>
                </a:solidFill>
              </a:rPr>
              <a:t>istanbul.js.org</a:t>
            </a:r>
            <a:r>
              <a:rPr lang="en-US" dirty="0">
                <a:solidFill>
                  <a:srgbClr val="00B0F0"/>
                </a:solidFill>
              </a:rPr>
              <a:t>/</a:t>
            </a:r>
          </a:p>
          <a:p>
            <a:pPr marL="0" indent="0">
              <a:lnSpc>
                <a:spcPct val="100000"/>
              </a:lnSpc>
              <a:buNone/>
            </a:pPr>
            <a:endParaRPr lang="en-US" dirty="0">
              <a:solidFill>
                <a:srgbClr val="00B0F0"/>
              </a:solidFill>
            </a:endParaRPr>
          </a:p>
          <a:p>
            <a:pPr marL="0" indent="0">
              <a:lnSpc>
                <a:spcPct val="100000"/>
              </a:lnSpc>
              <a:buNone/>
            </a:pPr>
            <a:r>
              <a:rPr lang="en-US" dirty="0">
                <a:solidFill>
                  <a:srgbClr val="00B0F0"/>
                </a:solidFill>
              </a:rPr>
              <a:t>https://</a:t>
            </a:r>
            <a:r>
              <a:rPr lang="en-US" dirty="0" err="1">
                <a:solidFill>
                  <a:srgbClr val="00B0F0"/>
                </a:solidFill>
              </a:rPr>
              <a:t>blog.risingstack.com</a:t>
            </a:r>
            <a:r>
              <a:rPr lang="en-US" dirty="0">
                <a:solidFill>
                  <a:srgbClr val="00B0F0"/>
                </a:solidFill>
              </a:rPr>
              <a:t>/node-hero-node-</a:t>
            </a:r>
            <a:r>
              <a:rPr lang="en-US" dirty="0" err="1">
                <a:solidFill>
                  <a:srgbClr val="00B0F0"/>
                </a:solidFill>
              </a:rPr>
              <a:t>js</a:t>
            </a:r>
            <a:r>
              <a:rPr lang="en-US" dirty="0">
                <a:solidFill>
                  <a:srgbClr val="00B0F0"/>
                </a:solidFill>
              </a:rPr>
              <a:t>-unit-testing-tutorial/</a:t>
            </a:r>
          </a:p>
          <a:p>
            <a:pPr marL="0" indent="0">
              <a:lnSpc>
                <a:spcPct val="100000"/>
              </a:lnSpc>
              <a:buNone/>
            </a:pPr>
            <a:r>
              <a:rPr lang="en-US" dirty="0">
                <a:solidFill>
                  <a:srgbClr val="00B0F0"/>
                </a:solidFill>
              </a:rPr>
              <a:t>https://</a:t>
            </a:r>
            <a:r>
              <a:rPr lang="en-US" dirty="0" err="1">
                <a:solidFill>
                  <a:srgbClr val="00B0F0"/>
                </a:solidFill>
              </a:rPr>
              <a:t>www.sitepoint.com</a:t>
            </a:r>
            <a:r>
              <a:rPr lang="en-US" dirty="0">
                <a:solidFill>
                  <a:srgbClr val="00B0F0"/>
                </a:solidFill>
              </a:rPr>
              <a:t>/unit-test-</a:t>
            </a:r>
            <a:r>
              <a:rPr lang="en-US" dirty="0" err="1">
                <a:solidFill>
                  <a:srgbClr val="00B0F0"/>
                </a:solidFill>
              </a:rPr>
              <a:t>javascript</a:t>
            </a:r>
            <a:r>
              <a:rPr lang="en-US" dirty="0">
                <a:solidFill>
                  <a:srgbClr val="00B0F0"/>
                </a:solidFill>
              </a:rPr>
              <a:t>-mocha-chai/</a:t>
            </a:r>
          </a:p>
          <a:p>
            <a:pPr marL="0" indent="0">
              <a:lnSpc>
                <a:spcPct val="100000"/>
              </a:lnSpc>
              <a:buNone/>
            </a:pPr>
            <a:r>
              <a:rPr lang="en-US" dirty="0">
                <a:solidFill>
                  <a:srgbClr val="00B0F0"/>
                </a:solidFill>
              </a:rPr>
              <a:t>https://</a:t>
            </a:r>
            <a:r>
              <a:rPr lang="en-US" dirty="0" err="1">
                <a:solidFill>
                  <a:srgbClr val="00B0F0"/>
                </a:solidFill>
              </a:rPr>
              <a:t>www.sitepoint.com</a:t>
            </a:r>
            <a:r>
              <a:rPr lang="en-US" dirty="0">
                <a:solidFill>
                  <a:srgbClr val="00B0F0"/>
                </a:solidFill>
              </a:rPr>
              <a:t>/</a:t>
            </a:r>
            <a:r>
              <a:rPr lang="en-US" dirty="0" err="1">
                <a:solidFill>
                  <a:srgbClr val="00B0F0"/>
                </a:solidFill>
              </a:rPr>
              <a:t>sinon</a:t>
            </a:r>
            <a:r>
              <a:rPr lang="en-US" dirty="0">
                <a:solidFill>
                  <a:srgbClr val="00B0F0"/>
                </a:solidFill>
              </a:rPr>
              <a:t>-tutorial-</a:t>
            </a:r>
            <a:r>
              <a:rPr lang="en-US" dirty="0" err="1">
                <a:solidFill>
                  <a:srgbClr val="00B0F0"/>
                </a:solidFill>
              </a:rPr>
              <a:t>javascript</a:t>
            </a:r>
            <a:r>
              <a:rPr lang="en-US" dirty="0">
                <a:solidFill>
                  <a:srgbClr val="00B0F0"/>
                </a:solidFill>
              </a:rPr>
              <a:t>-testing-mocks-spies-stubs/</a:t>
            </a:r>
          </a:p>
          <a:p>
            <a:pPr marL="0" indent="0">
              <a:lnSpc>
                <a:spcPct val="100000"/>
              </a:lnSpc>
              <a:buNone/>
            </a:pPr>
            <a:r>
              <a:rPr lang="en-US" dirty="0">
                <a:solidFill>
                  <a:srgbClr val="00B0F0"/>
                </a:solidFill>
              </a:rPr>
              <a:t>https://</a:t>
            </a:r>
            <a:r>
              <a:rPr lang="en-US" dirty="0" err="1">
                <a:solidFill>
                  <a:srgbClr val="00B0F0"/>
                </a:solidFill>
              </a:rPr>
              <a:t>blog.risingstack.com</a:t>
            </a:r>
            <a:r>
              <a:rPr lang="en-US" dirty="0">
                <a:solidFill>
                  <a:srgbClr val="00B0F0"/>
                </a:solidFill>
              </a:rPr>
              <a:t>/getting-node-</a:t>
            </a:r>
            <a:r>
              <a:rPr lang="en-US" dirty="0" err="1">
                <a:solidFill>
                  <a:srgbClr val="00B0F0"/>
                </a:solidFill>
              </a:rPr>
              <a:t>js</a:t>
            </a:r>
            <a:r>
              <a:rPr lang="en-US" dirty="0">
                <a:solidFill>
                  <a:srgbClr val="00B0F0"/>
                </a:solidFill>
              </a:rPr>
              <a:t>-testing-and-</a:t>
            </a:r>
            <a:r>
              <a:rPr lang="en-US" dirty="0" err="1">
                <a:solidFill>
                  <a:srgbClr val="00B0F0"/>
                </a:solidFill>
              </a:rPr>
              <a:t>tdd</a:t>
            </a:r>
            <a:r>
              <a:rPr lang="en-US" dirty="0">
                <a:solidFill>
                  <a:srgbClr val="00B0F0"/>
                </a:solidFill>
              </a:rPr>
              <a:t>-right-node-</a:t>
            </a:r>
            <a:r>
              <a:rPr lang="en-US" dirty="0" err="1">
                <a:solidFill>
                  <a:srgbClr val="00B0F0"/>
                </a:solidFill>
              </a:rPr>
              <a:t>js</a:t>
            </a:r>
            <a:r>
              <a:rPr lang="en-US" dirty="0">
                <a:solidFill>
                  <a:srgbClr val="00B0F0"/>
                </a:solidFill>
              </a:rPr>
              <a:t>-at-scale/</a:t>
            </a:r>
          </a:p>
          <a:p>
            <a:pPr marL="0" indent="0">
              <a:lnSpc>
                <a:spcPct val="100000"/>
              </a:lnSpc>
              <a:buNone/>
            </a:pPr>
            <a:r>
              <a:rPr lang="en-US" dirty="0">
                <a:solidFill>
                  <a:srgbClr val="00B0F0"/>
                </a:solidFill>
                <a:hlinkClick r:id="rId3">
                  <a:extLst>
                    <a:ext uri="{A12FA001-AC4F-418D-AE19-62706E023703}">
                      <ahyp:hlinkClr xmlns:ahyp="http://schemas.microsoft.com/office/drawing/2018/hyperlinkcolor" val="tx"/>
                    </a:ext>
                  </a:extLst>
                </a:hlinkClick>
              </a:rPr>
              <a:t>https://hackernoon.com/testing-node-js-in-2018-10a04dd77391</a:t>
            </a:r>
            <a:r>
              <a:rPr lang="en-US" dirty="0">
                <a:solidFill>
                  <a:srgbClr val="00B0F0"/>
                </a:solidFill>
              </a:rPr>
              <a:t> </a:t>
            </a:r>
          </a:p>
          <a:p>
            <a:pPr marL="0" indent="0">
              <a:lnSpc>
                <a:spcPct val="100000"/>
              </a:lnSpc>
              <a:buNone/>
            </a:pPr>
            <a:r>
              <a:rPr lang="en-US" dirty="0">
                <a:solidFill>
                  <a:srgbClr val="00B0F0"/>
                </a:solidFill>
              </a:rPr>
              <a:t>https://</a:t>
            </a:r>
            <a:r>
              <a:rPr lang="en-US" dirty="0" err="1">
                <a:solidFill>
                  <a:srgbClr val="00B0F0"/>
                </a:solidFill>
              </a:rPr>
              <a:t>docs.pact.io</a:t>
            </a:r>
            <a:r>
              <a:rPr lang="en-US" dirty="0">
                <a:solidFill>
                  <a:srgbClr val="00B0F0"/>
                </a:solidFill>
              </a:rPr>
              <a:t>/</a:t>
            </a:r>
          </a:p>
          <a:p>
            <a:pPr marL="0" indent="0">
              <a:lnSpc>
                <a:spcPct val="100000"/>
              </a:lnSpc>
              <a:buNone/>
            </a:pPr>
            <a:endParaRPr lang="en-US" dirty="0">
              <a:solidFill>
                <a:srgbClr val="00B0F0"/>
              </a:solidFill>
            </a:endParaRPr>
          </a:p>
          <a:p>
            <a:pPr marL="0" indent="0">
              <a:lnSpc>
                <a:spcPct val="100000"/>
              </a:lnSpc>
              <a:buNone/>
            </a:pPr>
            <a:endParaRPr lang="en-US" dirty="0">
              <a:solidFill>
                <a:srgbClr val="00B0F0"/>
              </a:solidFill>
            </a:endParaRPr>
          </a:p>
        </p:txBody>
      </p:sp>
      <p:sp>
        <p:nvSpPr>
          <p:cNvPr id="2" name="Text Placeholder 1"/>
          <p:cNvSpPr>
            <a:spLocks noGrp="1"/>
          </p:cNvSpPr>
          <p:nvPr>
            <p:ph type="body" sz="quarter" idx="10"/>
          </p:nvPr>
        </p:nvSpPr>
        <p:spPr/>
        <p:txBody>
          <a:bodyPr/>
          <a:lstStyle/>
          <a:p>
            <a:r>
              <a:rPr lang="en-US" dirty="0"/>
              <a:t>Links</a:t>
            </a:r>
          </a:p>
        </p:txBody>
      </p:sp>
    </p:spTree>
    <p:extLst>
      <p:ext uri="{BB962C8B-B14F-4D97-AF65-F5344CB8AC3E}">
        <p14:creationId xmlns:p14="http://schemas.microsoft.com/office/powerpoint/2010/main" val="699335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70338" y="2072126"/>
            <a:ext cx="1603324" cy="999248"/>
          </a:xfrm>
          <a:prstGeom prst="rect">
            <a:avLst/>
          </a:prstGeom>
          <a:noFill/>
        </p:spPr>
        <p:txBody>
          <a:bodyPr wrap="none" rtlCol="0">
            <a:spAutoFit/>
          </a:bodyPr>
          <a:lstStyle/>
          <a:p>
            <a:pPr>
              <a:lnSpc>
                <a:spcPct val="120000"/>
              </a:lnSpc>
            </a:pPr>
            <a:r>
              <a:rPr lang="en-US" sz="5400" b="1" dirty="0">
                <a:solidFill>
                  <a:schemeClr val="bg1"/>
                </a:solidFill>
                <a:latin typeface="Trebuchet MS"/>
                <a:cs typeface="Trebuchet MS"/>
              </a:rPr>
              <a:t>Q&amp;A</a:t>
            </a:r>
          </a:p>
        </p:txBody>
      </p:sp>
    </p:spTree>
    <p:extLst>
      <p:ext uri="{BB962C8B-B14F-4D97-AF65-F5344CB8AC3E}">
        <p14:creationId xmlns:p14="http://schemas.microsoft.com/office/powerpoint/2010/main" val="1103960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a:lstStyle/>
          <a:p>
            <a:r>
              <a:rPr lang="en-US" sz="5400" cap="all" dirty="0"/>
              <a:t>THANKS!</a:t>
            </a:r>
          </a:p>
          <a:p>
            <a:endParaRPr lang="en-US" dirty="0"/>
          </a:p>
        </p:txBody>
      </p:sp>
      <p:sp>
        <p:nvSpPr>
          <p:cNvPr id="3" name="Title 2"/>
          <p:cNvSpPr>
            <a:spLocks noGrp="1"/>
          </p:cNvSpPr>
          <p:nvPr>
            <p:ph type="ctrTitle" idx="4294967295"/>
          </p:nvPr>
        </p:nvSpPr>
        <p:spPr>
          <a:xfrm>
            <a:off x="626532" y="3768725"/>
            <a:ext cx="5962650" cy="936625"/>
          </a:xfrm>
          <a:prstGeom prst="rect">
            <a:avLst/>
          </a:prstGeom>
        </p:spPr>
        <p:txBody>
          <a:bodyPr>
            <a:noAutofit/>
          </a:bodyPr>
          <a:lstStyle/>
          <a:p>
            <a:br>
              <a:rPr lang="en-US" sz="1200" dirty="0">
                <a:solidFill>
                  <a:schemeClr val="bg1"/>
                </a:solidFill>
              </a:rPr>
            </a:br>
            <a:r>
              <a:rPr lang="en-US" sz="1200" dirty="0">
                <a:solidFill>
                  <a:schemeClr val="bg1"/>
                </a:solidFill>
              </a:rPr>
              <a:t>NGMP 2018Q4: Nodejs testing</a:t>
            </a:r>
            <a:br>
              <a:rPr lang="en-US" sz="1200" dirty="0">
                <a:solidFill>
                  <a:schemeClr val="bg1"/>
                </a:solidFill>
              </a:rPr>
            </a:br>
            <a:r>
              <a:rPr lang="en-US" sz="1200" dirty="0">
                <a:solidFill>
                  <a:schemeClr val="bg1"/>
                </a:solidFill>
              </a:rPr>
              <a:t>BY</a:t>
            </a:r>
            <a:br>
              <a:rPr lang="en-US" sz="1200" dirty="0">
                <a:solidFill>
                  <a:schemeClr val="bg1"/>
                </a:solidFill>
              </a:rPr>
            </a:br>
            <a:r>
              <a:rPr lang="en-US" sz="1200" dirty="0">
                <a:solidFill>
                  <a:schemeClr val="bg1"/>
                </a:solidFill>
              </a:rPr>
              <a:t>PAVEL AURAMENKA</a:t>
            </a:r>
            <a:br>
              <a:rPr lang="en-US" sz="1200" dirty="0">
                <a:solidFill>
                  <a:schemeClr val="bg1"/>
                </a:solidFill>
              </a:rPr>
            </a:br>
            <a:endParaRPr lang="en-US" sz="1200" dirty="0">
              <a:solidFill>
                <a:schemeClr val="bg1"/>
              </a:solidFill>
            </a:endParaRPr>
          </a:p>
        </p:txBody>
      </p:sp>
    </p:spTree>
    <p:extLst>
      <p:ext uri="{BB962C8B-B14F-4D97-AF65-F5344CB8AC3E}">
        <p14:creationId xmlns:p14="http://schemas.microsoft.com/office/powerpoint/2010/main" val="282322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US" dirty="0"/>
              <a:t>We write unit tests to see if a given unit works. And keep in mind, </a:t>
            </a:r>
            <a:r>
              <a:rPr lang="en-US" b="1" u="sng" dirty="0"/>
              <a:t>you should write the test for the exposed methods</a:t>
            </a:r>
            <a:r>
              <a:rPr lang="en-US" dirty="0"/>
              <a:t>, not for internal part of code.</a:t>
            </a:r>
          </a:p>
          <a:p>
            <a:pPr marL="0" indent="0">
              <a:buNone/>
            </a:pPr>
            <a:endParaRPr lang="en-US" dirty="0"/>
          </a:p>
          <a:p>
            <a:pPr marL="0" indent="0">
              <a:buNone/>
            </a:pPr>
            <a:r>
              <a:rPr lang="en-US" sz="1400" dirty="0"/>
              <a:t>Each unit test has th</a:t>
            </a:r>
            <a:r>
              <a:rPr lang="en-US" dirty="0"/>
              <a:t>e following workflow</a:t>
            </a:r>
            <a:r>
              <a:rPr lang="en-US" sz="1400" dirty="0"/>
              <a:t>:</a:t>
            </a:r>
          </a:p>
          <a:p>
            <a:r>
              <a:rPr lang="en-US" dirty="0"/>
              <a:t>Setup test inputs and outputs</a:t>
            </a:r>
          </a:p>
          <a:p>
            <a:r>
              <a:rPr lang="en-US" dirty="0"/>
              <a:t>Call the tested method</a:t>
            </a:r>
          </a:p>
          <a:p>
            <a:r>
              <a:rPr lang="en-US" dirty="0"/>
              <a:t>Asserting results</a:t>
            </a:r>
          </a:p>
          <a:p>
            <a:pPr marL="0" indent="0">
              <a:buNone/>
            </a:pPr>
            <a:endParaRPr lang="en-US" sz="1400" dirty="0"/>
          </a:p>
          <a:p>
            <a:pPr marL="0" indent="0">
              <a:buNone/>
            </a:pPr>
            <a:r>
              <a:rPr lang="en-US" dirty="0"/>
              <a:t>In each test you can you as many asserting as you want, but you should test one </a:t>
            </a:r>
            <a:r>
              <a:rPr lang="en-US" b="1" u="sng" dirty="0"/>
              <a:t>concern only</a:t>
            </a:r>
            <a:r>
              <a:rPr lang="en-US" dirty="0"/>
              <a:t>.</a:t>
            </a:r>
            <a:endParaRPr lang="en-US" sz="1400" dirty="0"/>
          </a:p>
        </p:txBody>
      </p:sp>
      <p:sp>
        <p:nvSpPr>
          <p:cNvPr id="2" name="Text Placeholder 1"/>
          <p:cNvSpPr>
            <a:spLocks noGrp="1"/>
          </p:cNvSpPr>
          <p:nvPr>
            <p:ph type="body" sz="quarter" idx="10"/>
          </p:nvPr>
        </p:nvSpPr>
        <p:spPr/>
        <p:txBody>
          <a:bodyPr/>
          <a:lstStyle/>
          <a:p>
            <a:r>
              <a:rPr lang="en-US" dirty="0"/>
              <a:t>Unit Testing</a:t>
            </a:r>
          </a:p>
        </p:txBody>
      </p:sp>
    </p:spTree>
    <p:extLst>
      <p:ext uri="{BB962C8B-B14F-4D97-AF65-F5344CB8AC3E}">
        <p14:creationId xmlns:p14="http://schemas.microsoft.com/office/powerpoint/2010/main" val="1441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US" dirty="0"/>
              <a:t>We have such code:</a:t>
            </a:r>
          </a:p>
          <a:p>
            <a:pPr marL="0" indent="0">
              <a:buNone/>
            </a:pPr>
            <a:endParaRPr lang="en-US" dirty="0"/>
          </a:p>
          <a:p>
            <a:pPr marL="0" indent="0">
              <a:buNone/>
            </a:pPr>
            <a:endParaRPr lang="en-US" dirty="0"/>
          </a:p>
          <a:p>
            <a:pPr marL="0" indent="0">
              <a:buNone/>
            </a:pPr>
            <a:endParaRPr lang="en-US" dirty="0"/>
          </a:p>
          <a:p>
            <a:pPr marL="0" indent="0">
              <a:buNone/>
            </a:pPr>
            <a:endParaRPr lang="en-US" sz="1400" dirty="0"/>
          </a:p>
          <a:p>
            <a:pPr marL="0" indent="0">
              <a:buNone/>
            </a:pPr>
            <a:endParaRPr lang="en-US" dirty="0"/>
          </a:p>
          <a:p>
            <a:pPr marL="0" indent="0">
              <a:buNone/>
            </a:pPr>
            <a:endParaRPr lang="en-US" sz="1400" dirty="0"/>
          </a:p>
          <a:p>
            <a:pPr marL="0" indent="0">
              <a:buNone/>
            </a:pPr>
            <a:endParaRPr lang="en-US" dirty="0"/>
          </a:p>
          <a:p>
            <a:pPr marL="0" indent="0">
              <a:buNone/>
            </a:pPr>
            <a:r>
              <a:rPr lang="en-US" sz="1400" dirty="0"/>
              <a:t>And we’d like to test it.</a:t>
            </a:r>
          </a:p>
        </p:txBody>
      </p:sp>
      <p:sp>
        <p:nvSpPr>
          <p:cNvPr id="2" name="Text Placeholder 1"/>
          <p:cNvSpPr>
            <a:spLocks noGrp="1"/>
          </p:cNvSpPr>
          <p:nvPr>
            <p:ph type="body" sz="quarter" idx="10"/>
          </p:nvPr>
        </p:nvSpPr>
        <p:spPr/>
        <p:txBody>
          <a:bodyPr/>
          <a:lstStyle/>
          <a:p>
            <a:r>
              <a:rPr lang="en-US" dirty="0"/>
              <a:t>Unit Testing</a:t>
            </a:r>
          </a:p>
        </p:txBody>
      </p:sp>
      <p:pic>
        <p:nvPicPr>
          <p:cNvPr id="5" name="Picture 4"/>
          <p:cNvPicPr>
            <a:picLocks noChangeAspect="1"/>
          </p:cNvPicPr>
          <p:nvPr/>
        </p:nvPicPr>
        <p:blipFill>
          <a:blip r:embed="rId3"/>
          <a:stretch>
            <a:fillRect/>
          </a:stretch>
        </p:blipFill>
        <p:spPr>
          <a:xfrm>
            <a:off x="457200" y="1428750"/>
            <a:ext cx="5441950" cy="2559059"/>
          </a:xfrm>
          <a:prstGeom prst="rect">
            <a:avLst/>
          </a:prstGeom>
        </p:spPr>
      </p:pic>
    </p:spTree>
    <p:extLst>
      <p:ext uri="{BB962C8B-B14F-4D97-AF65-F5344CB8AC3E}">
        <p14:creationId xmlns:p14="http://schemas.microsoft.com/office/powerpoint/2010/main" val="1624709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US" dirty="0"/>
              <a:t>First of all, lets write down test cases. We have 2 inputs and 1 output. So, we can create a table.</a:t>
            </a:r>
          </a:p>
          <a:p>
            <a:pPr marL="0" indent="0">
              <a:buNone/>
            </a:pPr>
            <a:endParaRPr lang="en-US" sz="1400" dirty="0"/>
          </a:p>
          <a:p>
            <a:pPr marL="0" indent="0">
              <a:buNone/>
            </a:pPr>
            <a:endParaRPr lang="en-US" dirty="0"/>
          </a:p>
          <a:p>
            <a:pPr marL="0" indent="0">
              <a:buNone/>
            </a:pPr>
            <a:endParaRPr lang="en-US" sz="1400" dirty="0"/>
          </a:p>
          <a:p>
            <a:pPr marL="0" indent="0">
              <a:buNone/>
            </a:pPr>
            <a:endParaRPr lang="en-US" dirty="0"/>
          </a:p>
          <a:p>
            <a:pPr marL="0" indent="0">
              <a:buNone/>
            </a:pPr>
            <a:endParaRPr lang="en-US" sz="1400" dirty="0"/>
          </a:p>
          <a:p>
            <a:pPr marL="0" indent="0">
              <a:buNone/>
            </a:pPr>
            <a:endParaRPr lang="en-US" dirty="0"/>
          </a:p>
          <a:p>
            <a:pPr marL="0" indent="0">
              <a:buNone/>
            </a:pPr>
            <a:endParaRPr lang="en-US" sz="1400" dirty="0"/>
          </a:p>
        </p:txBody>
      </p:sp>
      <p:sp>
        <p:nvSpPr>
          <p:cNvPr id="2" name="Text Placeholder 1"/>
          <p:cNvSpPr>
            <a:spLocks noGrp="1"/>
          </p:cNvSpPr>
          <p:nvPr>
            <p:ph type="body" sz="quarter" idx="10"/>
          </p:nvPr>
        </p:nvSpPr>
        <p:spPr/>
        <p:txBody>
          <a:bodyPr/>
          <a:lstStyle/>
          <a:p>
            <a:r>
              <a:rPr lang="en-US" dirty="0"/>
              <a:t>Unit Testing</a:t>
            </a:r>
          </a:p>
        </p:txBody>
      </p:sp>
      <p:graphicFrame>
        <p:nvGraphicFramePr>
          <p:cNvPr id="5" name="Table 4"/>
          <p:cNvGraphicFramePr>
            <a:graphicFrameLocks noGrp="1"/>
          </p:cNvGraphicFramePr>
          <p:nvPr>
            <p:extLst>
              <p:ext uri="{D42A27DB-BD31-4B8C-83A1-F6EECF244321}">
                <p14:modId xmlns:p14="http://schemas.microsoft.com/office/powerpoint/2010/main" val="1697698105"/>
              </p:ext>
            </p:extLst>
          </p:nvPr>
        </p:nvGraphicFramePr>
        <p:xfrm>
          <a:off x="2743200" y="1708150"/>
          <a:ext cx="3657600" cy="1854200"/>
        </p:xfrm>
        <a:graphic>
          <a:graphicData uri="http://schemas.openxmlformats.org/drawingml/2006/table">
            <a:tbl>
              <a:tblPr firstRow="1" firstCol="1" bandRow="1">
                <a:tableStyleId>{5C22544A-7EE6-4342-B048-85BDC9FD1C3A}</a:tableStyleId>
              </a:tblPr>
              <a:tblGrid>
                <a:gridCol w="4572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tblGrid>
              <a:tr h="370840">
                <a:tc>
                  <a:txBody>
                    <a:bodyPr/>
                    <a:lstStyle/>
                    <a:p>
                      <a:pPr algn="ctr"/>
                      <a:r>
                        <a:rPr lang="en-US" dirty="0"/>
                        <a:t>#</a:t>
                      </a:r>
                    </a:p>
                  </a:txBody>
                  <a:tcPr anchor="ctr"/>
                </a:tc>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result</a:t>
                      </a:r>
                    </a:p>
                  </a:txBody>
                  <a:tcPr anchor="ctr"/>
                </a:tc>
                <a:extLst>
                  <a:ext uri="{0D108BD9-81ED-4DB2-BD59-A6C34878D82A}">
                    <a16:rowId xmlns:a16="http://schemas.microsoft.com/office/drawing/2014/main" val="10000"/>
                  </a:ext>
                </a:extLst>
              </a:tr>
              <a:tr h="370840">
                <a:tc>
                  <a:txBody>
                    <a:bodyPr/>
                    <a:lstStyle/>
                    <a:p>
                      <a:pPr algn="ctr"/>
                      <a:r>
                        <a:rPr lang="en-US" dirty="0"/>
                        <a:t>1</a:t>
                      </a:r>
                    </a:p>
                  </a:txBody>
                  <a:tcPr anchor="ctr"/>
                </a:tc>
                <a:tc>
                  <a:txBody>
                    <a:bodyPr/>
                    <a:lstStyle/>
                    <a:p>
                      <a:pPr algn="ctr"/>
                      <a:r>
                        <a:rPr lang="en-US" dirty="0"/>
                        <a:t>30</a:t>
                      </a:r>
                    </a:p>
                  </a:txBody>
                  <a:tcPr anchor="ctr"/>
                </a:tc>
                <a:tc>
                  <a:txBody>
                    <a:bodyPr/>
                    <a:lstStyle/>
                    <a:p>
                      <a:pPr algn="ctr"/>
                      <a:r>
                        <a:rPr lang="en-US" dirty="0"/>
                        <a:t>15</a:t>
                      </a:r>
                    </a:p>
                  </a:txBody>
                  <a:tcPr anchor="ctr"/>
                </a:tc>
                <a:tc>
                  <a:txBody>
                    <a:bodyPr/>
                    <a:lstStyle/>
                    <a:p>
                      <a:pPr algn="ctr"/>
                      <a:r>
                        <a:rPr lang="en-US" dirty="0"/>
                        <a:t>15</a:t>
                      </a:r>
                    </a:p>
                  </a:txBody>
                  <a:tcPr anchor="ctr"/>
                </a:tc>
                <a:extLst>
                  <a:ext uri="{0D108BD9-81ED-4DB2-BD59-A6C34878D82A}">
                    <a16:rowId xmlns:a16="http://schemas.microsoft.com/office/drawing/2014/main" val="10001"/>
                  </a:ext>
                </a:extLst>
              </a:tr>
              <a:tr h="370840">
                <a:tc>
                  <a:txBody>
                    <a:bodyPr/>
                    <a:lstStyle/>
                    <a:p>
                      <a:pPr algn="ctr"/>
                      <a:r>
                        <a:rPr lang="en-US" dirty="0"/>
                        <a:t>2</a:t>
                      </a:r>
                    </a:p>
                  </a:txBody>
                  <a:tcPr anchor="ctr"/>
                </a:tc>
                <a:tc>
                  <a:txBody>
                    <a:bodyPr/>
                    <a:lstStyle/>
                    <a:p>
                      <a:pPr algn="ctr"/>
                      <a:r>
                        <a:rPr lang="en-US" dirty="0"/>
                        <a:t>7</a:t>
                      </a:r>
                    </a:p>
                  </a:txBody>
                  <a:tcPr anchor="ctr"/>
                </a:tc>
                <a:tc>
                  <a:txBody>
                    <a:bodyPr/>
                    <a:lstStyle/>
                    <a:p>
                      <a:pPr algn="ctr"/>
                      <a:r>
                        <a:rPr lang="en-US" dirty="0"/>
                        <a:t>49</a:t>
                      </a:r>
                    </a:p>
                  </a:txBody>
                  <a:tcPr anchor="ctr"/>
                </a:tc>
                <a:tc>
                  <a:txBody>
                    <a:bodyPr/>
                    <a:lstStyle/>
                    <a:p>
                      <a:pPr algn="ctr"/>
                      <a:r>
                        <a:rPr lang="en-US" dirty="0"/>
                        <a:t>7</a:t>
                      </a:r>
                    </a:p>
                  </a:txBody>
                  <a:tcPr anchor="ctr"/>
                </a:tc>
                <a:extLst>
                  <a:ext uri="{0D108BD9-81ED-4DB2-BD59-A6C34878D82A}">
                    <a16:rowId xmlns:a16="http://schemas.microsoft.com/office/drawing/2014/main" val="10002"/>
                  </a:ext>
                </a:extLst>
              </a:tr>
              <a:tr h="370840">
                <a:tc>
                  <a:txBody>
                    <a:bodyPr/>
                    <a:lstStyle/>
                    <a:p>
                      <a:pPr algn="ctr"/>
                      <a:r>
                        <a:rPr lang="en-US" dirty="0"/>
                        <a:t>3</a:t>
                      </a:r>
                    </a:p>
                  </a:txBody>
                  <a:tcPr anchor="ctr"/>
                </a:tc>
                <a:tc>
                  <a:txBody>
                    <a:bodyPr/>
                    <a:lstStyle/>
                    <a:p>
                      <a:pPr algn="ctr"/>
                      <a:r>
                        <a:rPr lang="en-US" dirty="0"/>
                        <a:t>72</a:t>
                      </a:r>
                    </a:p>
                  </a:txBody>
                  <a:tcPr anchor="ctr"/>
                </a:tc>
                <a:tc>
                  <a:txBody>
                    <a:bodyPr/>
                    <a:lstStyle/>
                    <a:p>
                      <a:pPr algn="ctr"/>
                      <a:r>
                        <a:rPr lang="en-US" dirty="0"/>
                        <a:t>16</a:t>
                      </a:r>
                    </a:p>
                  </a:txBody>
                  <a:tcPr anchor="ctr"/>
                </a:tc>
                <a:tc>
                  <a:txBody>
                    <a:bodyPr/>
                    <a:lstStyle/>
                    <a:p>
                      <a:pPr algn="ctr"/>
                      <a:r>
                        <a:rPr lang="en-US" dirty="0"/>
                        <a:t>8</a:t>
                      </a:r>
                    </a:p>
                  </a:txBody>
                  <a:tcPr anchor="ctr"/>
                </a:tc>
                <a:extLst>
                  <a:ext uri="{0D108BD9-81ED-4DB2-BD59-A6C34878D82A}">
                    <a16:rowId xmlns:a16="http://schemas.microsoft.com/office/drawing/2014/main" val="10003"/>
                  </a:ext>
                </a:extLst>
              </a:tr>
              <a:tr h="370840">
                <a:tc>
                  <a:txBody>
                    <a:bodyPr/>
                    <a:lstStyle/>
                    <a:p>
                      <a:pPr algn="ctr"/>
                      <a:r>
                        <a:rPr lang="en-US" dirty="0"/>
                        <a:t>4</a:t>
                      </a:r>
                    </a:p>
                  </a:txBody>
                  <a:tcPr anchor="ctr"/>
                </a:tc>
                <a:tc>
                  <a:txBody>
                    <a:bodyPr/>
                    <a:lstStyle/>
                    <a:p>
                      <a:pPr algn="ctr"/>
                      <a:r>
                        <a:rPr lang="en-US" dirty="0"/>
                        <a:t>13</a:t>
                      </a:r>
                    </a:p>
                  </a:txBody>
                  <a:tcPr anchor="ctr"/>
                </a:tc>
                <a:tc>
                  <a:txBody>
                    <a:bodyPr/>
                    <a:lstStyle/>
                    <a:p>
                      <a:pPr algn="ctr"/>
                      <a:r>
                        <a:rPr lang="en-US" dirty="0"/>
                        <a:t>5</a:t>
                      </a:r>
                    </a:p>
                  </a:txBody>
                  <a:tcPr anchor="ctr"/>
                </a:tc>
                <a:tc>
                  <a:txBody>
                    <a:bodyPr/>
                    <a:lstStyle/>
                    <a:p>
                      <a:pPr algn="ctr"/>
                      <a:r>
                        <a:rPr lang="en-US" dirty="0"/>
                        <a:t>1</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5788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50000"/>
              </a:lnSpc>
              <a:buNone/>
            </a:pPr>
            <a:r>
              <a:rPr lang="en-US" dirty="0"/>
              <a:t>Simplest way to test our code, just to run it some times with different input.</a:t>
            </a:r>
          </a:p>
          <a:p>
            <a:pPr marL="0" indent="0">
              <a:lnSpc>
                <a:spcPct val="150000"/>
              </a:lnSpc>
              <a:buNone/>
            </a:pPr>
            <a:endParaRPr lang="en-US" dirty="0"/>
          </a:p>
          <a:p>
            <a:pPr marL="0" indent="0">
              <a:lnSpc>
                <a:spcPct val="150000"/>
              </a:lnSpc>
              <a:buNone/>
            </a:pPr>
            <a:endParaRPr lang="en-US" dirty="0"/>
          </a:p>
          <a:p>
            <a:pPr marL="0" indent="0">
              <a:lnSpc>
                <a:spcPct val="150000"/>
              </a:lnSpc>
              <a:buNone/>
            </a:pPr>
            <a:r>
              <a:rPr lang="en-US" dirty="0"/>
              <a:t>By if we have a lot of tests, or we need to to some command per test. It’ll become mess</a:t>
            </a:r>
            <a:r>
              <a:rPr lang="mr-IN" dirty="0"/>
              <a:t>…</a:t>
            </a:r>
            <a:endParaRPr lang="en-US" dirty="0"/>
          </a:p>
          <a:p>
            <a:pPr marL="0" indent="0">
              <a:lnSpc>
                <a:spcPct val="150000"/>
              </a:lnSpc>
              <a:buNone/>
            </a:pPr>
            <a:r>
              <a:rPr lang="en-US" dirty="0"/>
              <a:t>Let’s write a function, which will take our test cases and run tests for each of them.</a:t>
            </a:r>
          </a:p>
          <a:p>
            <a:pPr marL="0" indent="0">
              <a:lnSpc>
                <a:spcPct val="150000"/>
              </a:lnSpc>
              <a:buNone/>
            </a:pPr>
            <a:endParaRPr lang="en-US" sz="1400" dirty="0"/>
          </a:p>
        </p:txBody>
      </p:sp>
      <p:sp>
        <p:nvSpPr>
          <p:cNvPr id="2" name="Text Placeholder 1"/>
          <p:cNvSpPr>
            <a:spLocks noGrp="1"/>
          </p:cNvSpPr>
          <p:nvPr>
            <p:ph type="body" sz="quarter" idx="10"/>
          </p:nvPr>
        </p:nvSpPr>
        <p:spPr/>
        <p:txBody>
          <a:bodyPr/>
          <a:lstStyle/>
          <a:p>
            <a:r>
              <a:rPr lang="en-US" dirty="0"/>
              <a:t>Unit Testing</a:t>
            </a:r>
          </a:p>
        </p:txBody>
      </p:sp>
      <p:pic>
        <p:nvPicPr>
          <p:cNvPr id="4" name="Picture 3"/>
          <p:cNvPicPr>
            <a:picLocks noChangeAspect="1"/>
          </p:cNvPicPr>
          <p:nvPr/>
        </p:nvPicPr>
        <p:blipFill>
          <a:blip r:embed="rId3"/>
          <a:stretch>
            <a:fillRect/>
          </a:stretch>
        </p:blipFill>
        <p:spPr>
          <a:xfrm>
            <a:off x="457200" y="1657350"/>
            <a:ext cx="2099310" cy="552450"/>
          </a:xfrm>
          <a:prstGeom prst="rect">
            <a:avLst/>
          </a:prstGeom>
        </p:spPr>
      </p:pic>
    </p:spTree>
    <p:extLst>
      <p:ext uri="{BB962C8B-B14F-4D97-AF65-F5344CB8AC3E}">
        <p14:creationId xmlns:p14="http://schemas.microsoft.com/office/powerpoint/2010/main" val="1986746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00000"/>
              </a:lnSpc>
              <a:buNone/>
            </a:pPr>
            <a:r>
              <a:rPr lang="en-US" dirty="0"/>
              <a:t>Testing function:</a:t>
            </a:r>
          </a:p>
          <a:p>
            <a:pPr marL="0" indent="0">
              <a:lnSpc>
                <a:spcPct val="100000"/>
              </a:lnSpc>
              <a:buNone/>
            </a:pPr>
            <a:endParaRPr lang="en-US" sz="1400" dirty="0"/>
          </a:p>
          <a:p>
            <a:pPr marL="0" indent="0">
              <a:lnSpc>
                <a:spcPct val="100000"/>
              </a:lnSpc>
              <a:buNone/>
            </a:pPr>
            <a:endParaRPr lang="en-US" dirty="0"/>
          </a:p>
          <a:p>
            <a:pPr marL="0" indent="0">
              <a:lnSpc>
                <a:spcPct val="100000"/>
              </a:lnSpc>
              <a:buNone/>
            </a:pPr>
            <a:endParaRPr lang="en-US" sz="1400" dirty="0"/>
          </a:p>
          <a:p>
            <a:pPr marL="0" indent="0">
              <a:lnSpc>
                <a:spcPct val="100000"/>
              </a:lnSpc>
              <a:buNone/>
            </a:pPr>
            <a:endParaRPr lang="en-US" dirty="0"/>
          </a:p>
          <a:p>
            <a:pPr marL="0" indent="0">
              <a:lnSpc>
                <a:spcPct val="100000"/>
              </a:lnSpc>
              <a:buNone/>
            </a:pPr>
            <a:endParaRPr lang="en-US" sz="1400" dirty="0"/>
          </a:p>
          <a:p>
            <a:pPr marL="0" indent="0">
              <a:lnSpc>
                <a:spcPct val="100000"/>
              </a:lnSpc>
              <a:buNone/>
            </a:pPr>
            <a:endParaRPr lang="en-US" dirty="0"/>
          </a:p>
          <a:p>
            <a:pPr marL="0" indent="0">
              <a:lnSpc>
                <a:spcPct val="100000"/>
              </a:lnSpc>
              <a:buNone/>
            </a:pPr>
            <a:r>
              <a:rPr lang="en-US" sz="1400" dirty="0"/>
              <a:t>Test cases:</a:t>
            </a:r>
          </a:p>
          <a:p>
            <a:pPr marL="0" indent="0">
              <a:lnSpc>
                <a:spcPct val="100000"/>
              </a:lnSpc>
              <a:buNone/>
            </a:pPr>
            <a:endParaRPr lang="en-US" sz="1400" dirty="0"/>
          </a:p>
        </p:txBody>
      </p:sp>
      <p:sp>
        <p:nvSpPr>
          <p:cNvPr id="2" name="Text Placeholder 1"/>
          <p:cNvSpPr>
            <a:spLocks noGrp="1"/>
          </p:cNvSpPr>
          <p:nvPr>
            <p:ph type="body" sz="quarter" idx="10"/>
          </p:nvPr>
        </p:nvSpPr>
        <p:spPr/>
        <p:txBody>
          <a:bodyPr/>
          <a:lstStyle/>
          <a:p>
            <a:r>
              <a:rPr lang="en-US" dirty="0"/>
              <a:t>Unit Testing</a:t>
            </a:r>
          </a:p>
        </p:txBody>
      </p:sp>
      <p:pic>
        <p:nvPicPr>
          <p:cNvPr id="7" name="Picture 6"/>
          <p:cNvPicPr>
            <a:picLocks noChangeAspect="1"/>
          </p:cNvPicPr>
          <p:nvPr/>
        </p:nvPicPr>
        <p:blipFill>
          <a:blip r:embed="rId3"/>
          <a:stretch>
            <a:fillRect/>
          </a:stretch>
        </p:blipFill>
        <p:spPr>
          <a:xfrm>
            <a:off x="457200" y="1428750"/>
            <a:ext cx="4464828" cy="1839742"/>
          </a:xfrm>
          <a:prstGeom prst="rect">
            <a:avLst/>
          </a:prstGeom>
        </p:spPr>
      </p:pic>
      <p:pic>
        <p:nvPicPr>
          <p:cNvPr id="5" name="Picture 4"/>
          <p:cNvPicPr>
            <a:picLocks noChangeAspect="1"/>
          </p:cNvPicPr>
          <p:nvPr/>
        </p:nvPicPr>
        <p:blipFill>
          <a:blip r:embed="rId4"/>
          <a:stretch>
            <a:fillRect/>
          </a:stretch>
        </p:blipFill>
        <p:spPr>
          <a:xfrm>
            <a:off x="457200" y="3590674"/>
            <a:ext cx="2052063" cy="1111250"/>
          </a:xfrm>
          <a:prstGeom prst="rect">
            <a:avLst/>
          </a:prstGeom>
        </p:spPr>
      </p:pic>
    </p:spTree>
    <p:extLst>
      <p:ext uri="{BB962C8B-B14F-4D97-AF65-F5344CB8AC3E}">
        <p14:creationId xmlns:p14="http://schemas.microsoft.com/office/powerpoint/2010/main" val="1679467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lnSpc>
                <a:spcPct val="100000"/>
              </a:lnSpc>
              <a:buNone/>
            </a:pPr>
            <a:r>
              <a:rPr lang="en-US" dirty="0"/>
              <a:t>And now, if we need to add any test case, we just need to add new line to test cases array.</a:t>
            </a:r>
            <a:endParaRPr lang="en-US" sz="1400" dirty="0"/>
          </a:p>
          <a:p>
            <a:pPr marL="0" indent="0">
              <a:lnSpc>
                <a:spcPct val="100000"/>
              </a:lnSpc>
              <a:buNone/>
            </a:pPr>
            <a:endParaRPr lang="en-US" sz="1400" dirty="0"/>
          </a:p>
        </p:txBody>
      </p:sp>
      <p:sp>
        <p:nvSpPr>
          <p:cNvPr id="2" name="Text Placeholder 1"/>
          <p:cNvSpPr>
            <a:spLocks noGrp="1"/>
          </p:cNvSpPr>
          <p:nvPr>
            <p:ph type="body" sz="quarter" idx="10"/>
          </p:nvPr>
        </p:nvSpPr>
        <p:spPr/>
        <p:txBody>
          <a:bodyPr/>
          <a:lstStyle/>
          <a:p>
            <a:r>
              <a:rPr lang="en-US" dirty="0"/>
              <a:t>Unit Testing</a:t>
            </a:r>
          </a:p>
        </p:txBody>
      </p:sp>
      <p:pic>
        <p:nvPicPr>
          <p:cNvPr id="8" name="Picture 7"/>
          <p:cNvPicPr>
            <a:picLocks noChangeAspect="1"/>
          </p:cNvPicPr>
          <p:nvPr/>
        </p:nvPicPr>
        <p:blipFill>
          <a:blip r:embed="rId3"/>
          <a:stretch>
            <a:fillRect/>
          </a:stretch>
        </p:blipFill>
        <p:spPr>
          <a:xfrm>
            <a:off x="1903127" y="1428750"/>
            <a:ext cx="5337746" cy="3181350"/>
          </a:xfrm>
          <a:prstGeom prst="rect">
            <a:avLst/>
          </a:prstGeom>
        </p:spPr>
      </p:pic>
    </p:spTree>
    <p:extLst>
      <p:ext uri="{BB962C8B-B14F-4D97-AF65-F5344CB8AC3E}">
        <p14:creationId xmlns:p14="http://schemas.microsoft.com/office/powerpoint/2010/main" val="1326685019"/>
      </p:ext>
    </p:extLst>
  </p:cSld>
  <p:clrMapOvr>
    <a:masterClrMapping/>
  </p:clrMapOvr>
</p:sld>
</file>

<file path=ppt/theme/theme1.xml><?xml version="1.0" encoding="utf-8"?>
<a:theme xmlns:a="http://schemas.openxmlformats.org/drawingml/2006/main" name="1_Content Slides">
  <a:themeElements>
    <a:clrScheme name="EPAM">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FFFFFF"/>
      </a:hlink>
      <a:folHlink>
        <a:srgbClr val="FFFFFF"/>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dirty="0" err="1">
            <a:solidFill>
              <a:srgbClr val="444444"/>
            </a:solidFill>
            <a:latin typeface="Trebuchet MS"/>
            <a:cs typeface="Trebuchet M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EPAM">
    <a:dk1>
      <a:srgbClr val="464547"/>
    </a:dk1>
    <a:lt1>
      <a:sysClr val="window" lastClr="FFFFFF"/>
    </a:lt1>
    <a:dk2>
      <a:srgbClr val="666666"/>
    </a:dk2>
    <a:lt2>
      <a:srgbClr val="999999"/>
    </a:lt2>
    <a:accent1>
      <a:srgbClr val="CCCCCC"/>
    </a:accent1>
    <a:accent2>
      <a:srgbClr val="39C2D7"/>
    </a:accent2>
    <a:accent3>
      <a:srgbClr val="1A9CB0"/>
    </a:accent3>
    <a:accent4>
      <a:srgbClr val="A3C644"/>
    </a:accent4>
    <a:accent5>
      <a:srgbClr val="7F993A"/>
    </a:accent5>
    <a:accent6>
      <a:srgbClr val="B22746"/>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01140B2D7CB74DA3EAC98E69956473" ma:contentTypeVersion="6" ma:contentTypeDescription="Create a new document." ma:contentTypeScope="" ma:versionID="9f22d39f71332d389bc226294734d53c">
  <xsd:schema xmlns:xsd="http://www.w3.org/2001/XMLSchema" xmlns:xs="http://www.w3.org/2001/XMLSchema" xmlns:p="http://schemas.microsoft.com/office/2006/metadata/properties" xmlns:ns2="8f17bd39-e2a2-416d-8579-9c5cbdeee658" xmlns:ns3="cce3b1b3-a149-4752-a436-36be503cdc9b" targetNamespace="http://schemas.microsoft.com/office/2006/metadata/properties" ma:root="true" ma:fieldsID="214941a0845ea3b35848add69d9baa71" ns2:_="" ns3:_="">
    <xsd:import namespace="8f17bd39-e2a2-416d-8579-9c5cbdeee658"/>
    <xsd:import namespace="cce3b1b3-a149-4752-a436-36be503cdc9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2:fldTrainingId"/>
                <xsd:element ref="ns2:fldTrainingName"/>
                <xsd:element ref="ns2:h0cdf1c629f14a8ba12ca7309df7db45" minOccurs="0"/>
                <xsd:element ref="ns2:TaxCatchAll" minOccurs="0"/>
                <xsd:element ref="ns2:TaxCatchAllLabel" minOccurs="0"/>
                <xsd:element ref="ns2:a53f1a9accc64fb8bee1c0a1a93d357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7bd39-e2a2-416d-8579-9c5cbdeee658"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fldTrainingId" ma:index="13" ma:displayName="Training Id" ma:decimals="0" ma:description="" ma:indexed="true" ma:internalName="fldTrainingId">
      <xsd:simpleType>
        <xsd:restriction base="dms:Number"/>
      </xsd:simpleType>
    </xsd:element>
    <xsd:element name="fldTrainingName" ma:index="14" ma:displayName="Training Name" ma:description="" ma:internalName="fldTrainingName">
      <xsd:simpleType>
        <xsd:restriction base="dms:Text"/>
      </xsd:simpleType>
    </xsd:element>
    <xsd:element name="h0cdf1c629f14a8ba12ca7309df7db45" ma:index="15" ma:taxonomy="true" ma:internalName="h0cdf1c629f14a8ba12ca7309df7db45" ma:taxonomyFieldName="fldLanguagesOfEvent" ma:displayName="Language(s) of the training" ma:fieldId="{10cdf1c6-29f1-4a8b-a12c-a7309df7db45}" ma:taxonomyMulti="true" ma:sspId="debda6a7-6b37-4000-ac6c-4fd0a963898e" ma:termSetId="2835a39d-718b-4c4f-82f8-aaaecba84c7b" ma:anchorId="00000000-0000-0000-0000-000000000000" ma:open="true" ma:isKeyword="false">
      <xsd:complexType>
        <xsd:sequence>
          <xsd:element ref="pc:Terms" minOccurs="0" maxOccurs="1"/>
        </xsd:sequence>
      </xsd:complexType>
    </xsd:element>
    <xsd:element name="TaxCatchAll" ma:index="16" nillable="true" ma:displayName="Taxonomy Catch All Column" ma:description="" ma:hidden="true" ma:list="{d906786b-d8b0-472e-acd2-868b18cc578f}" ma:internalName="TaxCatchAll" ma:showField="CatchAllData" ma:web="8f17bd39-e2a2-416d-8579-9c5cbdeee658">
      <xsd:complexType>
        <xsd:complexContent>
          <xsd:extension base="dms:MultiChoiceLookup">
            <xsd:sequence>
              <xsd:element name="Value" type="dms:Lookup" maxOccurs="unbounded" minOccurs="0" nillable="true"/>
            </xsd:sequence>
          </xsd:extension>
        </xsd:complexContent>
      </xsd:complexType>
    </xsd:element>
    <xsd:element name="TaxCatchAllLabel" ma:index="17" nillable="true" ma:displayName="Taxonomy Catch All Column1" ma:description="" ma:hidden="true" ma:list="{d906786b-d8b0-472e-acd2-868b18cc578f}" ma:internalName="TaxCatchAllLabel" ma:readOnly="true" ma:showField="CatchAllDataLabel" ma:web="8f17bd39-e2a2-416d-8579-9c5cbdeee658">
      <xsd:complexType>
        <xsd:complexContent>
          <xsd:extension base="dms:MultiChoiceLookup">
            <xsd:sequence>
              <xsd:element name="Value" type="dms:Lookup" maxOccurs="unbounded" minOccurs="0" nillable="true"/>
            </xsd:sequence>
          </xsd:extension>
        </xsd:complexContent>
      </xsd:complexType>
    </xsd:element>
    <xsd:element name="a53f1a9accc64fb8bee1c0a1a93d357e" ma:index="19" ma:taxonomy="true" ma:internalName="a53f1a9accc64fb8bee1c0a1a93d357e" ma:taxonomyFieldName="fldCategoriesOfEvent" ma:displayName="Category(s) of the training" ma:fieldId="{a53f1a9a-ccc6-4fb8-bee1-c0a1a93d357e}" ma:taxonomyMulti="true" ma:sspId="debda6a7-6b37-4000-ac6c-4fd0a963898e" ma:termSetId="8feda6fe-911b-4fdc-a141-93b681f1b32a"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ce3b1b3-a149-4752-a436-36be503cdc9b"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a53f1a9accc64fb8bee1c0a1a93d357e xmlns="8f17bd39-e2a2-416d-8579-9c5cbdeee658">
      <Terms xmlns="http://schemas.microsoft.com/office/infopath/2007/PartnerControls">
        <TermInfo xmlns="http://schemas.microsoft.com/office/infopath/2007/PartnerControls">
          <TermName xmlns="http://schemas.microsoft.com/office/infopath/2007/PartnerControls">Front - End Development</TermName>
          <TermId xmlns="http://schemas.microsoft.com/office/infopath/2007/PartnerControls">4712f462-3d40-4da7-892a-dbf356bc8322</TermId>
        </TermInfo>
      </Terms>
    </a53f1a9accc64fb8bee1c0a1a93d357e>
    <h0cdf1c629f14a8ba12ca7309df7db45 xmlns="8f17bd39-e2a2-416d-8579-9c5cbdeee658">
      <Terms xmlns="http://schemas.microsoft.com/office/infopath/2007/PartnerControls">
        <TermInfo xmlns="http://schemas.microsoft.com/office/infopath/2007/PartnerControls">
          <TermName xmlns="http://schemas.microsoft.com/office/infopath/2007/PartnerControls">ENG</TermName>
          <TermId xmlns="http://schemas.microsoft.com/office/infopath/2007/PartnerControls">da095e14-b5d3-4c64-bd53-2e71ac03c15d</TermId>
        </TermInfo>
        <TermInfo xmlns="http://schemas.microsoft.com/office/infopath/2007/PartnerControls">
          <TermName xmlns="http://schemas.microsoft.com/office/infopath/2007/PartnerControls">RUS</TermName>
          <TermId xmlns="http://schemas.microsoft.com/office/infopath/2007/PartnerControls">00de05cc-11d3-4dba-84f7-e6aab076d0bb</TermId>
        </TermInfo>
      </Terms>
    </h0cdf1c629f14a8ba12ca7309df7db45>
    <fldTrainingId xmlns="8f17bd39-e2a2-416d-8579-9c5cbdeee658">2228</fldTrainingId>
    <_dlc_DocId xmlns="8f17bd39-e2a2-416d-8579-9c5cbdeee658">DOCID-2090759719-613</_dlc_DocId>
    <TaxCatchAll xmlns="8f17bd39-e2a2-416d-8579-9c5cbdeee658">
      <Value>21</Value>
      <Value>8</Value>
      <Value>7</Value>
    </TaxCatchAll>
    <_dlc_DocIdUrl xmlns="8f17bd39-e2a2-416d-8579-9c5cbdeee658">
      <Url>https://epam.sharepoint.com/sites/CDP/front-enddevelopment/_layouts/15/DocIdRedir.aspx?ID=DOCID-2090759719-613</Url>
      <Description>DOCID-2090759719-613</Description>
    </_dlc_DocIdUrl>
    <fldTrainingName xmlns="8f17bd39-e2a2-416d-8579-9c5cbdeee658">Ways to Test JS Code</fldTrainingName>
  </documentManagement>
</p:properties>
</file>

<file path=customXml/itemProps1.xml><?xml version="1.0" encoding="utf-8"?>
<ds:datastoreItem xmlns:ds="http://schemas.openxmlformats.org/officeDocument/2006/customXml" ds:itemID="{5C1E3ABE-CC5D-43B2-8370-4D31EF81F2B3}"/>
</file>

<file path=customXml/itemProps2.xml><?xml version="1.0" encoding="utf-8"?>
<ds:datastoreItem xmlns:ds="http://schemas.openxmlformats.org/officeDocument/2006/customXml" ds:itemID="{E7B7E4AB-92A0-4FE2-9491-0A58A031D9FC}"/>
</file>

<file path=customXml/itemProps3.xml><?xml version="1.0" encoding="utf-8"?>
<ds:datastoreItem xmlns:ds="http://schemas.openxmlformats.org/officeDocument/2006/customXml" ds:itemID="{82199A9A-88C1-4AA6-B824-94992BC0675B}"/>
</file>

<file path=customXml/itemProps4.xml><?xml version="1.0" encoding="utf-8"?>
<ds:datastoreItem xmlns:ds="http://schemas.openxmlformats.org/officeDocument/2006/customXml" ds:itemID="{FF877767-33C4-46E2-B924-5A4A97AB0C74}"/>
</file>

<file path=docProps/app.xml><?xml version="1.0" encoding="utf-8"?>
<Properties xmlns="http://schemas.openxmlformats.org/officeDocument/2006/extended-properties" xmlns:vt="http://schemas.openxmlformats.org/officeDocument/2006/docPropsVTypes">
  <Template/>
  <TotalTime>21823</TotalTime>
  <Words>1652</Words>
  <Application>Microsoft Macintosh PowerPoint</Application>
  <PresentationFormat>On-screen Show (16:9)</PresentationFormat>
  <Paragraphs>273</Paragraphs>
  <Slides>39</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Arial Black</vt:lpstr>
      <vt:lpstr>Calibri</vt:lpstr>
      <vt:lpstr>Trebuchet MS</vt:lpstr>
      <vt:lpstr>1_Content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NGMP 2018Q4: Nodejs testing BY PAVEL AURAMENKA </vt:lpstr>
    </vt:vector>
  </TitlesOfParts>
  <Company>EPAM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Ways to Test JS Code_Presentation_Pavel Auramenka</dc:title>
  <dc:subject>&lt;Project Name&gt;</dc:subject>
  <dc:creator>orgmarketingbrandbaselineteam@epam.com</dc:creator>
  <cp:lastModifiedBy>Pavel Auramenka</cp:lastModifiedBy>
  <cp:revision>647</cp:revision>
  <cp:lastPrinted>2011-12-05T22:59:34Z</cp:lastPrinted>
  <dcterms:created xsi:type="dcterms:W3CDTF">2011-09-13T23:33:50Z</dcterms:created>
  <dcterms:modified xsi:type="dcterms:W3CDTF">2019-03-06T11:57:18Z</dcterms:modified>
  <cp:category>Project-related Documents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ID">
    <vt:lpwstr>Project ID</vt:lpwstr>
  </property>
  <property fmtid="{D5CDD505-2E9C-101B-9397-08002B2CF9AE}" pid="3" name="fldLanguagesOfEvent">
    <vt:lpwstr>7;#ENG|da095e14-b5d3-4c64-bd53-2e71ac03c15d;#8;#RUS|00de05cc-11d3-4dba-84f7-e6aab076d0bb</vt:lpwstr>
  </property>
  <property fmtid="{D5CDD505-2E9C-101B-9397-08002B2CF9AE}" pid="4" name="fldCategoriesOfEvent">
    <vt:lpwstr>21;#Front - End Development|4712f462-3d40-4da7-892a-dbf356bc8322</vt:lpwstr>
  </property>
  <property fmtid="{D5CDD505-2E9C-101B-9397-08002B2CF9AE}" pid="5" name="ContentTypeId">
    <vt:lpwstr>0x0101000E01140B2D7CB74DA3EAC98E69956473</vt:lpwstr>
  </property>
  <property fmtid="{D5CDD505-2E9C-101B-9397-08002B2CF9AE}" pid="6" name="_dlc_DocIdItemGuid">
    <vt:lpwstr>33ed8cc0-6684-45de-9e89-5ac52ee9699e</vt:lpwstr>
  </property>
</Properties>
</file>